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4"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embeddedFontLst>
    <p:embeddedFont>
      <p:font typeface="Trebuchet MS" panose="020B0603020202020204" pitchFamily="3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96" y="498"/>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851944461"/>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41" name="Shape 141"/>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2" name="Shape 2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a:t>This is the solution we decided to pursue and are in the process of creating a video with Promotions. </a:t>
            </a:r>
          </a:p>
          <a:p>
            <a:pPr lvl="0">
              <a:spcBef>
                <a:spcPts val="0"/>
              </a:spcBef>
              <a:buNone/>
            </a:pPr>
            <a:r>
              <a:rPr lang="en-US"/>
              <a:t>We decided to focus the video on properly sorting the waste that can be accumulated at Kirkhof (Crave and Fusion), Fuel, and Kleiner since these are the most used dining options on campus, especially for freshman.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0" name="Shape 21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a:t>An announcement has been sent to RA’s letting them know that the information for pre-made bulletin boards is available. A link with where they can find the information for three boards concerning, energy, the Sustainable Agriculture Project, and recycling, has been sent to them so they can print the materials that fit their boards.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7" name="Shape 2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a:t>This solution was pursued in our project. The idea was to create laminated posters that would explain where items need to go to be properly sorted. The posters would be a permanent fixture in dorm rooms so they would always be available for reference.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Shape 223"/>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4" name="Shape 22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u="sng"/>
              <a:t>Benefits:</a:t>
            </a:r>
          </a:p>
          <a:p>
            <a:pPr lvl="0">
              <a:spcBef>
                <a:spcPts val="0"/>
              </a:spcBef>
              <a:buNone/>
            </a:pPr>
            <a:r>
              <a:rPr lang="en-US"/>
              <a:t>-Financial: This would save Grand Valley money if they did not have to send as much to the landfill because the waste is properly sorted and less is going into landfill.</a:t>
            </a:r>
          </a:p>
          <a:p>
            <a:pPr lvl="0">
              <a:spcBef>
                <a:spcPts val="0"/>
              </a:spcBef>
              <a:buNone/>
            </a:pPr>
            <a:r>
              <a:rPr lang="en-US"/>
              <a:t>-Decrease the amount entering landfill: If people can properly sort their waste there would be less waste going into the landfill. </a:t>
            </a:r>
          </a:p>
          <a:p>
            <a:pPr lvl="0">
              <a:spcBef>
                <a:spcPts val="0"/>
              </a:spcBef>
              <a:buNone/>
            </a:pPr>
            <a:r>
              <a:rPr lang="en-US"/>
              <a:t>-Decrease the amount of methane being released: According to the EPA, 21.6% of the waste in the landfill is food waste which when it is trapped in a landfill, rots and creates methane gas. This is 25 times more harmful to the atmosphere than Carbon dioxide. If we could educate people to put their compost in the correct bin we could reduce the amount of methane released into the atmosphere. </a:t>
            </a:r>
          </a:p>
          <a:p>
            <a:pPr lvl="0">
              <a:spcBef>
                <a:spcPts val="0"/>
              </a:spcBef>
              <a:buNone/>
            </a:pPr>
            <a:r>
              <a:rPr lang="en-US"/>
              <a:t>-Shape environmentally friendly habits: By educating students as they enter Grand Valley as a freshman they will learn how to properly sort their waste, practice it for their time at Grand Valley and hopefully leave with environmentally friendly habits. </a:t>
            </a:r>
          </a:p>
          <a:p>
            <a:pPr lvl="0">
              <a:spcBef>
                <a:spcPts val="0"/>
              </a:spcBef>
              <a:buNone/>
            </a:pPr>
            <a:endParaRPr/>
          </a:p>
          <a:p>
            <a:pPr lvl="0">
              <a:spcBef>
                <a:spcPts val="0"/>
              </a:spcBef>
              <a:buNone/>
            </a:pPr>
            <a:r>
              <a:rPr lang="en-US"/>
              <a:t>Barriers:</a:t>
            </a:r>
          </a:p>
          <a:p>
            <a:pPr lvl="0">
              <a:spcBef>
                <a:spcPts val="0"/>
              </a:spcBef>
              <a:buNone/>
            </a:pPr>
            <a:r>
              <a:rPr lang="en-US"/>
              <a:t>-Location: Even if students are educated this might not have as big of an impact as we would like on the campus waste stream because there are not Landfill, Compost, and Recycling bins all over campus. Many times there are just landfill when walking to classes. </a:t>
            </a:r>
          </a:p>
          <a:p>
            <a:pPr lvl="0">
              <a:spcBef>
                <a:spcPts val="0"/>
              </a:spcBef>
              <a:buNone/>
            </a:pPr>
            <a:r>
              <a:rPr lang="en-US"/>
              <a:t>-Price: The cost of producing the video was at first a barrier, but then we found funding through the Environmental Studies department. Price could be another barrier because it would help increase proper sorting of waste if all of the bins on campus were uniform but they are not because of price. </a:t>
            </a:r>
          </a:p>
          <a:p>
            <a:pPr lvl="0">
              <a:spcBef>
                <a:spcPts val="0"/>
              </a:spcBef>
              <a:buNone/>
            </a:pPr>
            <a:r>
              <a:rPr lang="en-US"/>
              <a:t>-Disinterest: Not all people are excited about helping the environment and properly sorting their waste to do so, disinterest is a barrier to proper waste sorting. </a:t>
            </a:r>
          </a:p>
          <a:p>
            <a:pPr lvl="0">
              <a:spcBef>
                <a:spcPts val="0"/>
              </a:spcBef>
              <a:buNone/>
            </a:pPr>
            <a:r>
              <a:rPr lang="en-US"/>
              <a:t>-Repetitive Issue: Figuring out how to get students to properly sort their waste has been a project in the past and it could be a barrier that this is a repetitive issue because people are not as motivated to fix it. </a:t>
            </a:r>
          </a:p>
          <a:p>
            <a:pPr lvl="0">
              <a:spcBef>
                <a:spcPts val="0"/>
              </a:spcBef>
              <a:buNone/>
            </a:pPr>
            <a:r>
              <a:rPr lang="en-US"/>
              <a:t>-RA Printing: If we were to choose the bulletin board solution the cost of printing could be a barrier</a:t>
            </a:r>
          </a:p>
          <a:p>
            <a:pPr lvl="0">
              <a:spcBef>
                <a:spcPts val="0"/>
              </a:spcBef>
              <a:buNone/>
            </a:pPr>
            <a:r>
              <a:rPr lang="en-US"/>
              <a:t>-RA Requirements: RA bulletin boards are required to be interactive along with other requirements and this could be a barrier because the boards that are offered by the Office of Sustainability Practices are purely informational.</a:t>
            </a:r>
          </a:p>
          <a:p>
            <a:pPr lvl="0">
              <a:spcBef>
                <a:spcPts val="0"/>
              </a:spcBef>
              <a:buNone/>
            </a:pPr>
            <a:r>
              <a:rPr lang="en-US"/>
              <a:t>-Varying Sizes: The size of the bulletin boards across campus vary, therefore, we wouldn’t be able to make a universal bulletin board in a box because the material would not fit all bulletin boards.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1" name="Shape 24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a:t>This was feedback from the 2017 Sustainability Showcase.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7" name="Shape 24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a:t>This is the barcode technology that is out there which could be a solution to increase proper waste sorting.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5" name="Shape 2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a:t>We have sent Promotions the list of items to be sorted at Kirkhof (Crave &amp; Fusion), Fuel, and Kleiner. The list includes which bins the items belong in (landfill, compost, recycling) and if they need to be rinsed/cleaned before being placed in a bin. We also sent a document with images of all of the waste bins at these locations. At this point we are going to continue communications with Promotions over the summer of 2017 and hope to have the video created for Freshman Transitions in the Fall of 2017.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Shape 261"/>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2" name="Shape 26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a:t>These are some things we wish we would have done differently if we could do the project over. It would have helped to get more opinions from students as to why they are not properly sorting their waste. We were curious if education is really the problem or if it is more about them not caring enough to take the time to sort their waste. We also wish we could have brainstormed more solutions, if we had done this maybe we could have come across the barcode technology sooner and that would have been a fun route to take as well.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8" name="Shape 2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a:t>If anyone is interested in checking into the progress of this project feel free to contact any one of the members of our group.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342900" lvl="0" indent="-321310" rtl="0">
              <a:spcBef>
                <a:spcPts val="1000"/>
              </a:spcBef>
              <a:buClr>
                <a:schemeClr val="dk1"/>
              </a:buClr>
              <a:buSzPct val="91666"/>
              <a:buFont typeface="Arial"/>
              <a:buNone/>
            </a:pPr>
            <a:endParaRPr sz="1200">
              <a:solidFill>
                <a:srgbClr val="3F3F3F"/>
              </a:solidFill>
              <a:latin typeface="Trebuchet MS"/>
              <a:ea typeface="Trebuchet MS"/>
              <a:cs typeface="Trebuchet MS"/>
              <a:sym typeface="Trebuchet MS"/>
            </a:endParaRPr>
          </a:p>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4" name="Shape 1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7" name="Shape 1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0" name="Shape 1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a:p>
            <a:pPr marL="457200" lvl="0" indent="-228600" rtl="0">
              <a:lnSpc>
                <a:spcPct val="115000"/>
              </a:lnSpc>
              <a:spcBef>
                <a:spcPts val="0"/>
              </a:spcBef>
              <a:spcAft>
                <a:spcPts val="900"/>
              </a:spcAft>
              <a:buAutoNum type="arabicPeriod"/>
            </a:pPr>
            <a:r>
              <a:rPr lang="en-US" sz="1200">
                <a:solidFill>
                  <a:schemeClr val="dk1"/>
                </a:solidFill>
                <a:highlight>
                  <a:srgbClr val="FFFFFF"/>
                </a:highlight>
                <a:latin typeface="Times New Roman"/>
                <a:ea typeface="Times New Roman"/>
                <a:cs typeface="Times New Roman"/>
                <a:sym typeface="Times New Roman"/>
              </a:rPr>
              <a:t>Hopper, J., Neilsen, J. (1991). Recycling as Altruistic Behavior: Normative and Behavioral Strategies to Expand Participation in a Community Recycling Program.</a:t>
            </a:r>
            <a:r>
              <a:rPr lang="en-US" sz="1200" i="1">
                <a:solidFill>
                  <a:schemeClr val="dk1"/>
                </a:solidFill>
                <a:highlight>
                  <a:srgbClr val="FFFFFF"/>
                </a:highlight>
                <a:latin typeface="Times New Roman"/>
                <a:ea typeface="Times New Roman"/>
                <a:cs typeface="Times New Roman"/>
                <a:sym typeface="Times New Roman"/>
              </a:rPr>
              <a:t> SAGE Journals</a:t>
            </a:r>
            <a:r>
              <a:rPr lang="en-US" sz="1200">
                <a:solidFill>
                  <a:schemeClr val="dk1"/>
                </a:solidFill>
                <a:highlight>
                  <a:srgbClr val="FFFFFF"/>
                </a:highlight>
                <a:latin typeface="Times New Roman"/>
                <a:ea typeface="Times New Roman"/>
                <a:cs typeface="Times New Roman"/>
                <a:sym typeface="Times New Roman"/>
              </a:rPr>
              <a:t>, 23(2), 195-220. </a:t>
            </a:r>
          </a:p>
          <a:p>
            <a:pPr marL="457200" lvl="0" indent="-304800" rtl="0">
              <a:lnSpc>
                <a:spcPct val="115000"/>
              </a:lnSpc>
              <a:spcBef>
                <a:spcPts val="0"/>
              </a:spcBef>
              <a:buClr>
                <a:schemeClr val="dk1"/>
              </a:buClr>
              <a:buSzPct val="100000"/>
              <a:buFont typeface="Times New Roman"/>
              <a:buAutoNum type="arabicPeriod"/>
            </a:pPr>
            <a:r>
              <a:rPr lang="en-US" sz="1200">
                <a:solidFill>
                  <a:schemeClr val="dk1"/>
                </a:solidFill>
                <a:latin typeface="Times New Roman"/>
                <a:ea typeface="Times New Roman"/>
                <a:cs typeface="Times New Roman"/>
                <a:sym typeface="Times New Roman"/>
              </a:rPr>
              <a:t>Martinez, M. D., &amp; Scicchitano, M. J. (1998). Who Listens to Trash Talk?: Education and Public Media Effects on Recycling Behavior. </a:t>
            </a:r>
            <a:r>
              <a:rPr lang="en-US" sz="1200" i="1">
                <a:solidFill>
                  <a:schemeClr val="dk1"/>
                </a:solidFill>
                <a:latin typeface="Times New Roman"/>
                <a:ea typeface="Times New Roman"/>
                <a:cs typeface="Times New Roman"/>
                <a:sym typeface="Times New Roman"/>
              </a:rPr>
              <a:t>Social Science Quarterly (University Of Texas Press), </a:t>
            </a:r>
            <a:r>
              <a:rPr lang="en-US" sz="1200">
                <a:solidFill>
                  <a:schemeClr val="dk1"/>
                </a:solidFill>
                <a:latin typeface="Times New Roman"/>
                <a:ea typeface="Times New Roman"/>
                <a:cs typeface="Times New Roman"/>
                <a:sym typeface="Times New Roman"/>
              </a:rPr>
              <a:t>79(2), 287-300. </a:t>
            </a:r>
          </a:p>
          <a:p>
            <a:pPr marL="457200" lvl="0" indent="-304800" rtl="0">
              <a:lnSpc>
                <a:spcPct val="115000"/>
              </a:lnSpc>
              <a:spcBef>
                <a:spcPts val="0"/>
              </a:spcBef>
              <a:buClr>
                <a:schemeClr val="dk1"/>
              </a:buClr>
              <a:buSzPct val="100000"/>
              <a:buFont typeface="Times New Roman"/>
              <a:buAutoNum type="arabicPeriod"/>
            </a:pPr>
            <a:r>
              <a:rPr lang="en-US" sz="1200">
                <a:solidFill>
                  <a:schemeClr val="dk1"/>
                </a:solidFill>
                <a:latin typeface="Times New Roman"/>
                <a:ea typeface="Times New Roman"/>
                <a:cs typeface="Times New Roman"/>
                <a:sym typeface="Times New Roman"/>
              </a:rPr>
              <a:t>Nyamwange, M. (1996). Public perception of strategies for increasing participation in recycling programs.</a:t>
            </a:r>
            <a:r>
              <a:rPr lang="en-US" sz="1200" i="1">
                <a:solidFill>
                  <a:schemeClr val="dk1"/>
                </a:solidFill>
                <a:latin typeface="Times New Roman"/>
                <a:ea typeface="Times New Roman"/>
                <a:cs typeface="Times New Roman"/>
                <a:sym typeface="Times New Roman"/>
              </a:rPr>
              <a:t> Journal Of Environmental Education, </a:t>
            </a:r>
            <a:r>
              <a:rPr lang="en-US" sz="1200">
                <a:solidFill>
                  <a:schemeClr val="dk1"/>
                </a:solidFill>
                <a:latin typeface="Times New Roman"/>
                <a:ea typeface="Times New Roman"/>
                <a:cs typeface="Times New Roman"/>
                <a:sym typeface="Times New Roman"/>
              </a:rPr>
              <a:t>27(4), 19.</a:t>
            </a:r>
          </a:p>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6" name="Shape 1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2"/>
        <p:cNvGrpSpPr/>
        <p:nvPr/>
      </p:nvGrpSpPr>
      <p:grpSpPr>
        <a:xfrm>
          <a:off x="0" y="0"/>
          <a:ext cx="0" cy="0"/>
          <a:chOff x="0" y="0"/>
          <a:chExt cx="0" cy="0"/>
        </a:xfrm>
      </p:grpSpPr>
      <p:grpSp>
        <p:nvGrpSpPr>
          <p:cNvPr id="23" name="Shape 23"/>
          <p:cNvGrpSpPr/>
          <p:nvPr/>
        </p:nvGrpSpPr>
        <p:grpSpPr>
          <a:xfrm>
            <a:off x="0" y="-8466"/>
            <a:ext cx="12192000" cy="6866467"/>
            <a:chOff x="0" y="-8466"/>
            <a:chExt cx="12192000" cy="6866467"/>
          </a:xfrm>
        </p:grpSpPr>
        <p:cxnSp>
          <p:nvCxnSpPr>
            <p:cNvPr id="24" name="Shape 24"/>
            <p:cNvCxnSpPr/>
            <p:nvPr/>
          </p:nvCxnSpPr>
          <p:spPr>
            <a:xfrm>
              <a:off x="9371011" y="0"/>
              <a:ext cx="1219199" cy="6858000"/>
            </a:xfrm>
            <a:prstGeom prst="straightConnector1">
              <a:avLst/>
            </a:prstGeom>
            <a:noFill/>
            <a:ln w="9525" cap="flat" cmpd="sng">
              <a:solidFill>
                <a:srgbClr val="BFBFBF"/>
              </a:solidFill>
              <a:prstDash val="solid"/>
              <a:round/>
              <a:headEnd type="none" w="med" len="med"/>
              <a:tailEnd type="none" w="med" len="med"/>
            </a:ln>
          </p:spPr>
        </p:cxnSp>
        <p:cxnSp>
          <p:nvCxnSpPr>
            <p:cNvPr id="25" name="Shape 25"/>
            <p:cNvCxnSpPr/>
            <p:nvPr/>
          </p:nvCxnSpPr>
          <p:spPr>
            <a:xfrm flipH="1">
              <a:off x="7425266" y="3681412"/>
              <a:ext cx="4763558" cy="3176586"/>
            </a:xfrm>
            <a:prstGeom prst="straightConnector1">
              <a:avLst/>
            </a:prstGeom>
            <a:noFill/>
            <a:ln w="9525" cap="flat" cmpd="sng">
              <a:solidFill>
                <a:srgbClr val="D8D8D8"/>
              </a:solidFill>
              <a:prstDash val="solid"/>
              <a:round/>
              <a:headEnd type="none" w="med" len="med"/>
              <a:tailEnd type="none" w="med" len="med"/>
            </a:ln>
          </p:spPr>
        </p:cxnSp>
        <p:sp>
          <p:nvSpPr>
            <p:cNvPr id="26" name="Shape 26"/>
            <p:cNvSpPr/>
            <p:nvPr/>
          </p:nvSpPr>
          <p:spPr>
            <a:xfrm>
              <a:off x="9181475" y="-8466"/>
              <a:ext cx="3007348" cy="6866467"/>
            </a:xfrm>
            <a:custGeom>
              <a:avLst/>
              <a:gdLst/>
              <a:ahLst/>
              <a:cxnLst/>
              <a:rect l="0" t="0" r="0" b="0"/>
              <a:pathLst>
                <a:path w="120000" h="120000" extrusionOk="0">
                  <a:moveTo>
                    <a:pt x="81621" y="0"/>
                  </a:moveTo>
                  <a:lnTo>
                    <a:pt x="120000" y="0"/>
                  </a:lnTo>
                  <a:lnTo>
                    <a:pt x="120000" y="119999"/>
                  </a:lnTo>
                  <a:lnTo>
                    <a:pt x="0" y="119999"/>
                  </a:lnTo>
                  <a:lnTo>
                    <a:pt x="81621" y="0"/>
                  </a:lnTo>
                  <a:close/>
                </a:path>
              </a:pathLst>
            </a:custGeom>
            <a:solidFill>
              <a:schemeClr val="accent1">
                <a:alpha val="29803"/>
              </a:schemeClr>
            </a:solidFill>
            <a:ln>
              <a:noFill/>
            </a:ln>
          </p:spPr>
        </p:sp>
        <p:sp>
          <p:nvSpPr>
            <p:cNvPr id="27" name="Shape 27"/>
            <p:cNvSpPr/>
            <p:nvPr/>
          </p:nvSpPr>
          <p:spPr>
            <a:xfrm>
              <a:off x="9603442" y="-8466"/>
              <a:ext cx="2588558" cy="6866467"/>
            </a:xfrm>
            <a:custGeom>
              <a:avLst/>
              <a:gdLst/>
              <a:ahLst/>
              <a:cxnLst/>
              <a:rect l="0" t="0" r="0" b="0"/>
              <a:pathLst>
                <a:path w="120000" h="120000" extrusionOk="0">
                  <a:moveTo>
                    <a:pt x="0" y="0"/>
                  </a:moveTo>
                  <a:lnTo>
                    <a:pt x="120000" y="0"/>
                  </a:lnTo>
                  <a:lnTo>
                    <a:pt x="120000" y="119999"/>
                  </a:lnTo>
                  <a:lnTo>
                    <a:pt x="56067" y="119999"/>
                  </a:lnTo>
                  <a:lnTo>
                    <a:pt x="0" y="0"/>
                  </a:lnTo>
                  <a:close/>
                </a:path>
              </a:pathLst>
            </a:custGeom>
            <a:solidFill>
              <a:schemeClr val="accent1">
                <a:alpha val="20000"/>
              </a:schemeClr>
            </a:solidFill>
            <a:ln>
              <a:noFill/>
            </a:ln>
          </p:spPr>
        </p:sp>
        <p:sp>
          <p:nvSpPr>
            <p:cNvPr id="28" name="Shape 28"/>
            <p:cNvSpPr/>
            <p:nvPr/>
          </p:nvSpPr>
          <p:spPr>
            <a:xfrm>
              <a:off x="8932332" y="3048000"/>
              <a:ext cx="3259667" cy="3809999"/>
            </a:xfrm>
            <a:prstGeom prst="triangle">
              <a:avLst>
                <a:gd name="adj" fmla="val 100000"/>
              </a:avLst>
            </a:prstGeom>
            <a:solidFill>
              <a:schemeClr val="accent2">
                <a:alpha val="71764"/>
              </a:schemeClr>
            </a:solidFill>
            <a:ln>
              <a:noFill/>
            </a:ln>
          </p:spPr>
          <p:txBody>
            <a:bodyPr lIns="91425" tIns="91425" rIns="91425" bIns="91425" anchor="ctr" anchorCtr="0">
              <a:noAutofit/>
            </a:bodyPr>
            <a:lstStyle/>
            <a:p>
              <a:pPr lvl="0">
                <a:spcBef>
                  <a:spcPts val="0"/>
                </a:spcBef>
                <a:buNone/>
              </a:pPr>
              <a:endParaRPr/>
            </a:p>
          </p:txBody>
        </p:sp>
        <p:sp>
          <p:nvSpPr>
            <p:cNvPr id="29" name="Shape 29"/>
            <p:cNvSpPr/>
            <p:nvPr/>
          </p:nvSpPr>
          <p:spPr>
            <a:xfrm>
              <a:off x="9334500" y="-8466"/>
              <a:ext cx="2854326" cy="6866467"/>
            </a:xfrm>
            <a:custGeom>
              <a:avLst/>
              <a:gdLst/>
              <a:ahLst/>
              <a:cxnLst/>
              <a:rect l="0" t="0" r="0" b="0"/>
              <a:pathLst>
                <a:path w="120000" h="120000" extrusionOk="0">
                  <a:moveTo>
                    <a:pt x="0" y="0"/>
                  </a:moveTo>
                  <a:lnTo>
                    <a:pt x="120000" y="0"/>
                  </a:lnTo>
                  <a:lnTo>
                    <a:pt x="120000" y="119999"/>
                  </a:lnTo>
                  <a:lnTo>
                    <a:pt x="103873" y="119999"/>
                  </a:lnTo>
                  <a:lnTo>
                    <a:pt x="0" y="0"/>
                  </a:lnTo>
                  <a:close/>
                </a:path>
              </a:pathLst>
            </a:custGeom>
            <a:solidFill>
              <a:srgbClr val="3F7818">
                <a:alpha val="69803"/>
              </a:srgbClr>
            </a:solidFill>
            <a:ln>
              <a:noFill/>
            </a:ln>
          </p:spPr>
        </p:sp>
        <p:sp>
          <p:nvSpPr>
            <p:cNvPr id="30" name="Shape 30"/>
            <p:cNvSpPr/>
            <p:nvPr/>
          </p:nvSpPr>
          <p:spPr>
            <a:xfrm>
              <a:off x="10898729" y="-8466"/>
              <a:ext cx="1290093" cy="6866467"/>
            </a:xfrm>
            <a:custGeom>
              <a:avLst/>
              <a:gdLst/>
              <a:ahLst/>
              <a:cxnLst/>
              <a:rect l="0" t="0" r="0" b="0"/>
              <a:pathLst>
                <a:path w="120000" h="120000" extrusionOk="0">
                  <a:moveTo>
                    <a:pt x="94852" y="0"/>
                  </a:moveTo>
                  <a:lnTo>
                    <a:pt x="120000" y="0"/>
                  </a:lnTo>
                  <a:lnTo>
                    <a:pt x="120000" y="120000"/>
                  </a:lnTo>
                  <a:lnTo>
                    <a:pt x="0" y="120000"/>
                  </a:lnTo>
                  <a:lnTo>
                    <a:pt x="94852" y="0"/>
                  </a:lnTo>
                  <a:close/>
                </a:path>
              </a:pathLst>
            </a:custGeom>
            <a:solidFill>
              <a:srgbClr val="BFE471">
                <a:alpha val="69803"/>
              </a:srgbClr>
            </a:solidFill>
            <a:ln>
              <a:noFill/>
            </a:ln>
          </p:spPr>
        </p:sp>
        <p:sp>
          <p:nvSpPr>
            <p:cNvPr id="31" name="Shape 31"/>
            <p:cNvSpPr/>
            <p:nvPr/>
          </p:nvSpPr>
          <p:spPr>
            <a:xfrm>
              <a:off x="10938999" y="-8466"/>
              <a:ext cx="1249825" cy="6866467"/>
            </a:xfrm>
            <a:custGeom>
              <a:avLst/>
              <a:gdLst/>
              <a:ahLst/>
              <a:cxnLst/>
              <a:rect l="0" t="0" r="0" b="0"/>
              <a:pathLst>
                <a:path w="120000" h="120000" extrusionOk="0">
                  <a:moveTo>
                    <a:pt x="0" y="0"/>
                  </a:moveTo>
                  <a:lnTo>
                    <a:pt x="120000" y="0"/>
                  </a:lnTo>
                  <a:lnTo>
                    <a:pt x="120000" y="120000"/>
                  </a:lnTo>
                  <a:lnTo>
                    <a:pt x="106515" y="120000"/>
                  </a:lnTo>
                  <a:lnTo>
                    <a:pt x="0" y="0"/>
                  </a:lnTo>
                  <a:close/>
                </a:path>
              </a:pathLst>
            </a:custGeom>
            <a:solidFill>
              <a:schemeClr val="accent1">
                <a:alpha val="64705"/>
              </a:schemeClr>
            </a:solidFill>
            <a:ln>
              <a:noFill/>
            </a:ln>
          </p:spPr>
        </p:sp>
        <p:sp>
          <p:nvSpPr>
            <p:cNvPr id="32" name="Shape 32"/>
            <p:cNvSpPr/>
            <p:nvPr/>
          </p:nvSpPr>
          <p:spPr>
            <a:xfrm>
              <a:off x="10371665" y="3589867"/>
              <a:ext cx="1817159" cy="3268132"/>
            </a:xfrm>
            <a:prstGeom prst="triangle">
              <a:avLst>
                <a:gd name="adj" fmla="val 100000"/>
              </a:avLst>
            </a:prstGeom>
            <a:solidFill>
              <a:schemeClr val="accent1">
                <a:alpha val="80000"/>
              </a:schemeClr>
            </a:solidFill>
            <a:ln>
              <a:noFill/>
            </a:ln>
          </p:spPr>
          <p:txBody>
            <a:bodyPr lIns="91425" tIns="91425" rIns="91425" bIns="91425" anchor="ctr" anchorCtr="0">
              <a:noAutofit/>
            </a:bodyPr>
            <a:lstStyle/>
            <a:p>
              <a:pPr lvl="0">
                <a:spcBef>
                  <a:spcPts val="0"/>
                </a:spcBef>
                <a:buNone/>
              </a:pPr>
              <a:endParaRPr/>
            </a:p>
          </p:txBody>
        </p:sp>
        <p:sp>
          <p:nvSpPr>
            <p:cNvPr id="33" name="Shape 33"/>
            <p:cNvSpPr/>
            <p:nvPr/>
          </p:nvSpPr>
          <p:spPr>
            <a:xfrm rot="10800000">
              <a:off x="0" y="0"/>
              <a:ext cx="842596" cy="5666154"/>
            </a:xfrm>
            <a:prstGeom prst="triangle">
              <a:avLst>
                <a:gd name="adj" fmla="val 100000"/>
              </a:avLst>
            </a:prstGeom>
            <a:solidFill>
              <a:schemeClr val="accent1">
                <a:alpha val="84705"/>
              </a:schemeClr>
            </a:solidFill>
            <a:ln>
              <a:noFill/>
            </a:ln>
          </p:spPr>
          <p:txBody>
            <a:bodyPr lIns="91425" tIns="91425" rIns="91425" bIns="91425" anchor="ctr" anchorCtr="0">
              <a:noAutofit/>
            </a:bodyPr>
            <a:lstStyle/>
            <a:p>
              <a:pPr lvl="0">
                <a:spcBef>
                  <a:spcPts val="0"/>
                </a:spcBef>
                <a:buNone/>
              </a:pPr>
              <a:endParaRPr/>
            </a:p>
          </p:txBody>
        </p:sp>
      </p:grpSp>
      <p:sp>
        <p:nvSpPr>
          <p:cNvPr id="34" name="Shape 34"/>
          <p:cNvSpPr txBox="1">
            <a:spLocks noGrp="1"/>
          </p:cNvSpPr>
          <p:nvPr>
            <p:ph type="ctrTitle"/>
          </p:nvPr>
        </p:nvSpPr>
        <p:spPr>
          <a:xfrm>
            <a:off x="1507066" y="2404533"/>
            <a:ext cx="7766936" cy="1646301"/>
          </a:xfrm>
          <a:prstGeom prst="rect">
            <a:avLst/>
          </a:prstGeom>
          <a:noFill/>
          <a:ln>
            <a:noFill/>
          </a:ln>
        </p:spPr>
        <p:txBody>
          <a:bodyPr lIns="91425" tIns="91425" rIns="91425" bIns="91425" anchor="b" anchorCtr="0"/>
          <a:lstStyle>
            <a:lvl1pPr marL="0" marR="0" lvl="0" indent="0" algn="r" rtl="0">
              <a:spcBef>
                <a:spcPts val="0"/>
              </a:spcBef>
              <a:buClr>
                <a:schemeClr val="accent1"/>
              </a:buClr>
              <a:buFont typeface="Trebuchet MS"/>
              <a:buNone/>
              <a:defRPr sz="54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35" name="Shape 35"/>
          <p:cNvSpPr txBox="1">
            <a:spLocks noGrp="1"/>
          </p:cNvSpPr>
          <p:nvPr>
            <p:ph type="subTitle" idx="1"/>
          </p:nvPr>
        </p:nvSpPr>
        <p:spPr>
          <a:xfrm>
            <a:off x="1507066" y="4050832"/>
            <a:ext cx="7766936" cy="1096899"/>
          </a:xfrm>
          <a:prstGeom prst="rect">
            <a:avLst/>
          </a:prstGeom>
          <a:noFill/>
          <a:ln>
            <a:noFill/>
          </a:ln>
        </p:spPr>
        <p:txBody>
          <a:bodyPr lIns="91425" tIns="91425" rIns="91425" bIns="91425" anchor="t" anchorCtr="0"/>
          <a:lstStyle>
            <a:lvl1pPr marL="0" marR="0" lvl="0" indent="0" algn="r" rtl="0">
              <a:spcBef>
                <a:spcPts val="1000"/>
              </a:spcBef>
              <a:spcAft>
                <a:spcPts val="0"/>
              </a:spcAft>
              <a:buClr>
                <a:schemeClr val="accent1"/>
              </a:buClr>
              <a:buFont typeface="Noto Sans Symbols"/>
              <a:buNone/>
              <a:defRPr sz="1800" b="0" i="0" u="none" strike="noStrike" cap="none">
                <a:solidFill>
                  <a:srgbClr val="7F7F7F"/>
                </a:solidFill>
                <a:latin typeface="Trebuchet MS"/>
                <a:ea typeface="Trebuchet MS"/>
                <a:cs typeface="Trebuchet MS"/>
                <a:sym typeface="Trebuchet MS"/>
              </a:defRPr>
            </a:lvl1pPr>
            <a:lvl2pPr marL="457200" marR="0" lvl="1" indent="0" algn="ctr" rtl="0">
              <a:spcBef>
                <a:spcPts val="1000"/>
              </a:spcBef>
              <a:spcAft>
                <a:spcPts val="0"/>
              </a:spcAft>
              <a:buClr>
                <a:schemeClr val="accent1"/>
              </a:buClr>
              <a:buFont typeface="Noto Sans Symbols"/>
              <a:buNone/>
              <a:defRPr sz="1600" b="0" i="0" u="none" strike="noStrike" cap="none">
                <a:solidFill>
                  <a:srgbClr val="888888"/>
                </a:solidFill>
                <a:latin typeface="Trebuchet MS"/>
                <a:ea typeface="Trebuchet MS"/>
                <a:cs typeface="Trebuchet MS"/>
                <a:sym typeface="Trebuchet MS"/>
              </a:defRPr>
            </a:lvl2pPr>
            <a:lvl3pPr marL="914400" marR="0" lvl="2" indent="0" algn="ctr"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3pPr>
            <a:lvl4pPr marL="1371600" marR="0" lvl="3" indent="0" algn="ctr" rtl="0">
              <a:spcBef>
                <a:spcPts val="1000"/>
              </a:spcBef>
              <a:spcAft>
                <a:spcPts val="0"/>
              </a:spcAft>
              <a:buClr>
                <a:schemeClr val="accent1"/>
              </a:buClr>
              <a:buFont typeface="Noto Sans Symbols"/>
              <a:buNone/>
              <a:defRPr sz="1200" b="0" i="0" u="none" strike="noStrike" cap="none">
                <a:solidFill>
                  <a:srgbClr val="888888"/>
                </a:solidFill>
                <a:latin typeface="Trebuchet MS"/>
                <a:ea typeface="Trebuchet MS"/>
                <a:cs typeface="Trebuchet MS"/>
                <a:sym typeface="Trebuchet MS"/>
              </a:defRPr>
            </a:lvl4pPr>
            <a:lvl5pPr marL="1828800" marR="0" lvl="4" indent="0" algn="ctr" rtl="0">
              <a:spcBef>
                <a:spcPts val="1000"/>
              </a:spcBef>
              <a:spcAft>
                <a:spcPts val="0"/>
              </a:spcAft>
              <a:buClr>
                <a:schemeClr val="accent1"/>
              </a:buClr>
              <a:buFont typeface="Noto Sans Symbols"/>
              <a:buNone/>
              <a:defRPr sz="1200" b="0" i="0" u="none" strike="noStrike" cap="none">
                <a:solidFill>
                  <a:srgbClr val="888888"/>
                </a:solidFill>
                <a:latin typeface="Trebuchet MS"/>
                <a:ea typeface="Trebuchet MS"/>
                <a:cs typeface="Trebuchet MS"/>
                <a:sym typeface="Trebuchet MS"/>
              </a:defRPr>
            </a:lvl5pPr>
            <a:lvl6pPr marL="2286000" marR="0" lvl="5" indent="0" algn="ctr" rtl="0">
              <a:spcBef>
                <a:spcPts val="1000"/>
              </a:spcBef>
              <a:spcAft>
                <a:spcPts val="0"/>
              </a:spcAft>
              <a:buClr>
                <a:schemeClr val="accent1"/>
              </a:buClr>
              <a:buFont typeface="Noto Sans Symbols"/>
              <a:buNone/>
              <a:defRPr sz="1200" b="0" i="0" u="none" strike="noStrike" cap="none">
                <a:solidFill>
                  <a:srgbClr val="888888"/>
                </a:solidFill>
                <a:latin typeface="Trebuchet MS"/>
                <a:ea typeface="Trebuchet MS"/>
                <a:cs typeface="Trebuchet MS"/>
                <a:sym typeface="Trebuchet MS"/>
              </a:defRPr>
            </a:lvl6pPr>
            <a:lvl7pPr marL="2743200" marR="0" lvl="6" indent="0" algn="ctr" rtl="0">
              <a:spcBef>
                <a:spcPts val="1000"/>
              </a:spcBef>
              <a:spcAft>
                <a:spcPts val="0"/>
              </a:spcAft>
              <a:buClr>
                <a:schemeClr val="accent1"/>
              </a:buClr>
              <a:buFont typeface="Noto Sans Symbols"/>
              <a:buNone/>
              <a:defRPr sz="1200" b="0" i="0" u="none" strike="noStrike" cap="none">
                <a:solidFill>
                  <a:srgbClr val="888888"/>
                </a:solidFill>
                <a:latin typeface="Trebuchet MS"/>
                <a:ea typeface="Trebuchet MS"/>
                <a:cs typeface="Trebuchet MS"/>
                <a:sym typeface="Trebuchet MS"/>
              </a:defRPr>
            </a:lvl7pPr>
            <a:lvl8pPr marL="3200400" marR="0" lvl="7" indent="0" algn="ctr" rtl="0">
              <a:spcBef>
                <a:spcPts val="1000"/>
              </a:spcBef>
              <a:spcAft>
                <a:spcPts val="0"/>
              </a:spcAft>
              <a:buClr>
                <a:schemeClr val="accent1"/>
              </a:buClr>
              <a:buFont typeface="Noto Sans Symbols"/>
              <a:buNone/>
              <a:defRPr sz="1200" b="0" i="0" u="none" strike="noStrike" cap="none">
                <a:solidFill>
                  <a:srgbClr val="888888"/>
                </a:solidFill>
                <a:latin typeface="Trebuchet MS"/>
                <a:ea typeface="Trebuchet MS"/>
                <a:cs typeface="Trebuchet MS"/>
                <a:sym typeface="Trebuchet MS"/>
              </a:defRPr>
            </a:lvl8pPr>
            <a:lvl9pPr marL="3657600" marR="0" lvl="8" indent="0" algn="ctr" rtl="0">
              <a:spcBef>
                <a:spcPts val="1000"/>
              </a:spcBef>
              <a:spcAft>
                <a:spcPts val="0"/>
              </a:spcAft>
              <a:buClr>
                <a:schemeClr val="accent1"/>
              </a:buClr>
              <a:buFont typeface="Noto Sans Symbols"/>
              <a:buNone/>
              <a:defRPr sz="1200" b="0" i="0" u="none" strike="noStrike" cap="none">
                <a:solidFill>
                  <a:srgbClr val="888888"/>
                </a:solidFill>
                <a:latin typeface="Trebuchet MS"/>
                <a:ea typeface="Trebuchet MS"/>
                <a:cs typeface="Trebuchet MS"/>
                <a:sym typeface="Trebuchet MS"/>
              </a:defRPr>
            </a:lvl9pPr>
          </a:lstStyle>
          <a:p>
            <a:endParaRPr/>
          </a:p>
        </p:txBody>
      </p:sp>
      <p:sp>
        <p:nvSpPr>
          <p:cNvPr id="36" name="Shape 36"/>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37" name="Shape 37"/>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38" name="Shape 38"/>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itle and Caption">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677335" y="609600"/>
            <a:ext cx="8596668" cy="3403599"/>
          </a:xfrm>
          <a:prstGeom prst="rect">
            <a:avLst/>
          </a:prstGeom>
          <a:noFill/>
          <a:ln>
            <a:noFill/>
          </a:ln>
        </p:spPr>
        <p:txBody>
          <a:bodyPr lIns="91425" tIns="91425" rIns="91425" bIns="91425" anchor="ctr" anchorCtr="0"/>
          <a:lstStyle>
            <a:lvl1pPr marL="0" marR="0" lvl="0" indent="0" algn="l" rtl="0">
              <a:spcBef>
                <a:spcPts val="0"/>
              </a:spcBef>
              <a:buClr>
                <a:schemeClr val="accent1"/>
              </a:buClr>
              <a:buFont typeface="Trebuchet MS"/>
              <a:buNone/>
              <a:defRPr sz="44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92" name="Shape 92"/>
          <p:cNvSpPr txBox="1">
            <a:spLocks noGrp="1"/>
          </p:cNvSpPr>
          <p:nvPr>
            <p:ph type="body" idx="1"/>
          </p:nvPr>
        </p:nvSpPr>
        <p:spPr>
          <a:xfrm>
            <a:off x="677335" y="4470400"/>
            <a:ext cx="8596668" cy="1570961"/>
          </a:xfrm>
          <a:prstGeom prst="rect">
            <a:avLst/>
          </a:prstGeom>
          <a:noFill/>
          <a:ln>
            <a:noFill/>
          </a:ln>
        </p:spPr>
        <p:txBody>
          <a:bodyPr lIns="91425" tIns="91425" rIns="91425" bIns="91425" anchor="ctr" anchorCtr="0"/>
          <a:lstStyle>
            <a:lvl1pPr marL="0" marR="0" lvl="0" indent="0" algn="l" rtl="0">
              <a:spcBef>
                <a:spcPts val="1000"/>
              </a:spcBef>
              <a:spcAft>
                <a:spcPts val="0"/>
              </a:spcAft>
              <a:buClr>
                <a:schemeClr val="accent1"/>
              </a:buClr>
              <a:buFont typeface="Noto Sans Symbols"/>
              <a:buNone/>
              <a:defRPr sz="1800" b="0" i="0" u="none" strike="noStrike" cap="none">
                <a:solidFill>
                  <a:srgbClr val="3F3F3F"/>
                </a:solidFill>
                <a:latin typeface="Trebuchet MS"/>
                <a:ea typeface="Trebuchet MS"/>
                <a:cs typeface="Trebuchet MS"/>
                <a:sym typeface="Trebuchet MS"/>
              </a:defRPr>
            </a:lvl1pPr>
            <a:lvl2pPr marL="457200" marR="0" lvl="1" indent="0" algn="l" rtl="0">
              <a:spcBef>
                <a:spcPts val="1000"/>
              </a:spcBef>
              <a:spcAft>
                <a:spcPts val="0"/>
              </a:spcAft>
              <a:buClr>
                <a:schemeClr val="accent1"/>
              </a:buClr>
              <a:buFont typeface="Noto Sans Symbols"/>
              <a:buNone/>
              <a:defRPr sz="1800" b="0" i="0" u="none" strike="noStrike" cap="none">
                <a:solidFill>
                  <a:srgbClr val="888888"/>
                </a:solidFill>
                <a:latin typeface="Trebuchet MS"/>
                <a:ea typeface="Trebuchet MS"/>
                <a:cs typeface="Trebuchet MS"/>
                <a:sym typeface="Trebuchet MS"/>
              </a:defRPr>
            </a:lvl2pPr>
            <a:lvl3pPr marL="914400" marR="0" lvl="2" indent="0" algn="l" rtl="0">
              <a:spcBef>
                <a:spcPts val="1000"/>
              </a:spcBef>
              <a:spcAft>
                <a:spcPts val="0"/>
              </a:spcAft>
              <a:buClr>
                <a:schemeClr val="accent1"/>
              </a:buClr>
              <a:buFont typeface="Noto Sans Symbols"/>
              <a:buNone/>
              <a:defRPr sz="1600" b="0" i="0" u="none" strike="noStrike" cap="none">
                <a:solidFill>
                  <a:srgbClr val="888888"/>
                </a:solidFill>
                <a:latin typeface="Trebuchet MS"/>
                <a:ea typeface="Trebuchet MS"/>
                <a:cs typeface="Trebuchet MS"/>
                <a:sym typeface="Trebuchet MS"/>
              </a:defRPr>
            </a:lvl3pPr>
            <a:lvl4pPr marL="1371600" marR="0" lvl="3"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4pPr>
            <a:lvl5pPr marL="1828800" marR="0" lvl="4"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5pPr>
            <a:lvl6pPr marL="2286000" marR="0" lvl="5"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6pPr>
            <a:lvl7pPr marL="2743200" marR="0" lvl="6"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7pPr>
            <a:lvl8pPr marL="3200400" marR="0" lvl="7"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8pPr>
            <a:lvl9pPr marL="3657600" marR="0" lvl="8"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9pPr>
          </a:lstStyle>
          <a:p>
            <a:endParaRPr/>
          </a:p>
        </p:txBody>
      </p:sp>
      <p:sp>
        <p:nvSpPr>
          <p:cNvPr id="93" name="Shape 93"/>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94" name="Shape 94"/>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95" name="Shape 95"/>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Quote with Caption">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931333" y="609600"/>
            <a:ext cx="8094134" cy="3022599"/>
          </a:xfrm>
          <a:prstGeom prst="rect">
            <a:avLst/>
          </a:prstGeom>
          <a:noFill/>
          <a:ln>
            <a:noFill/>
          </a:ln>
        </p:spPr>
        <p:txBody>
          <a:bodyPr lIns="91425" tIns="91425" rIns="91425" bIns="91425" anchor="ctr" anchorCtr="0"/>
          <a:lstStyle>
            <a:lvl1pPr marL="0" marR="0" lvl="0" indent="0" algn="l" rtl="0">
              <a:spcBef>
                <a:spcPts val="0"/>
              </a:spcBef>
              <a:buClr>
                <a:schemeClr val="accent1"/>
              </a:buClr>
              <a:buFont typeface="Trebuchet MS"/>
              <a:buNone/>
              <a:defRPr sz="44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98" name="Shape 98"/>
          <p:cNvSpPr txBox="1">
            <a:spLocks noGrp="1"/>
          </p:cNvSpPr>
          <p:nvPr>
            <p:ph type="body" idx="1"/>
          </p:nvPr>
        </p:nvSpPr>
        <p:spPr>
          <a:xfrm>
            <a:off x="1366138" y="3632200"/>
            <a:ext cx="7224524" cy="381000"/>
          </a:xfrm>
          <a:prstGeom prst="rect">
            <a:avLst/>
          </a:prstGeom>
          <a:noFill/>
          <a:ln>
            <a:noFill/>
          </a:ln>
        </p:spPr>
        <p:txBody>
          <a:bodyPr lIns="91425" tIns="91425" rIns="91425" bIns="91425" anchor="ctr" anchorCtr="0"/>
          <a:lstStyle>
            <a:lvl1pPr marL="0" marR="0" lvl="0" indent="0" algn="l" rtl="0">
              <a:spcBef>
                <a:spcPts val="1000"/>
              </a:spcBef>
              <a:spcAft>
                <a:spcPts val="0"/>
              </a:spcAft>
              <a:buClr>
                <a:schemeClr val="accent1"/>
              </a:buClr>
              <a:buFont typeface="Noto Sans Symbols"/>
              <a:buNone/>
              <a:defRPr sz="1600" b="0" i="0" u="none" strike="noStrike" cap="none">
                <a:solidFill>
                  <a:srgbClr val="7F7F7F"/>
                </a:solidFill>
                <a:latin typeface="Trebuchet MS"/>
                <a:ea typeface="Trebuchet MS"/>
                <a:cs typeface="Trebuchet MS"/>
                <a:sym typeface="Trebuchet MS"/>
              </a:defRPr>
            </a:lvl1pPr>
            <a:lvl2pPr marL="457200" marR="0" lvl="1" indent="0" algn="l" rtl="0">
              <a:spcBef>
                <a:spcPts val="1000"/>
              </a:spcBef>
              <a:spcAft>
                <a:spcPts val="0"/>
              </a:spcAft>
              <a:buClr>
                <a:schemeClr val="accent1"/>
              </a:buClr>
              <a:buFont typeface="Noto Sans Symbols"/>
              <a:buNone/>
              <a:defRPr sz="1600" b="0" i="0" u="none" strike="noStrike" cap="none">
                <a:solidFill>
                  <a:srgbClr val="3F3F3F"/>
                </a:solidFill>
                <a:latin typeface="Trebuchet MS"/>
                <a:ea typeface="Trebuchet MS"/>
                <a:cs typeface="Trebuchet MS"/>
                <a:sym typeface="Trebuchet MS"/>
              </a:defRPr>
            </a:lvl2pPr>
            <a:lvl3pPr marL="914400" marR="0" lvl="2" indent="0" algn="l" rtl="0">
              <a:spcBef>
                <a:spcPts val="1000"/>
              </a:spcBef>
              <a:spcAft>
                <a:spcPts val="0"/>
              </a:spcAft>
              <a:buClr>
                <a:schemeClr val="accent1"/>
              </a:buClr>
              <a:buFont typeface="Noto Sans Symbols"/>
              <a:buNone/>
              <a:defRPr sz="1400" b="0" i="0" u="none" strike="noStrike" cap="none">
                <a:solidFill>
                  <a:srgbClr val="3F3F3F"/>
                </a:solidFill>
                <a:latin typeface="Trebuchet MS"/>
                <a:ea typeface="Trebuchet MS"/>
                <a:cs typeface="Trebuchet MS"/>
                <a:sym typeface="Trebuchet MS"/>
              </a:defRPr>
            </a:lvl3pPr>
            <a:lvl4pPr marL="1371600" marR="0" lvl="3" indent="0" algn="l" rtl="0">
              <a:spcBef>
                <a:spcPts val="1000"/>
              </a:spcBef>
              <a:spcAft>
                <a:spcPts val="0"/>
              </a:spcAft>
              <a:buClr>
                <a:schemeClr val="accent1"/>
              </a:buClr>
              <a:buFont typeface="Noto Sans Symbols"/>
              <a:buNone/>
              <a:defRPr sz="1200" b="0" i="0" u="none" strike="noStrike" cap="none">
                <a:solidFill>
                  <a:srgbClr val="3F3F3F"/>
                </a:solidFill>
                <a:latin typeface="Trebuchet MS"/>
                <a:ea typeface="Trebuchet MS"/>
                <a:cs typeface="Trebuchet MS"/>
                <a:sym typeface="Trebuchet MS"/>
              </a:defRPr>
            </a:lvl4pPr>
            <a:lvl5pPr marL="1828800" marR="0" lvl="4" indent="0" algn="l" rtl="0">
              <a:spcBef>
                <a:spcPts val="1000"/>
              </a:spcBef>
              <a:spcAft>
                <a:spcPts val="0"/>
              </a:spcAft>
              <a:buClr>
                <a:schemeClr val="accent1"/>
              </a:buClr>
              <a:buFont typeface="Noto Sans Symbols"/>
              <a:buNone/>
              <a:defRPr sz="1200" b="0" i="0" u="none" strike="noStrike" cap="none">
                <a:solidFill>
                  <a:srgbClr val="3F3F3F"/>
                </a:solidFill>
                <a:latin typeface="Trebuchet MS"/>
                <a:ea typeface="Trebuchet MS"/>
                <a:cs typeface="Trebuchet MS"/>
                <a:sym typeface="Trebuchet MS"/>
              </a:defRPr>
            </a:lvl5pPr>
            <a:lvl6pPr marL="2514600" marR="0" lvl="5"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6pPr>
            <a:lvl7pPr marL="2971800" marR="0" lvl="6"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7pPr>
            <a:lvl8pPr marL="3429000" marR="0" lvl="7"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8pPr>
            <a:lvl9pPr marL="3886200" marR="0" lvl="8"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99" name="Shape 99"/>
          <p:cNvSpPr txBox="1">
            <a:spLocks noGrp="1"/>
          </p:cNvSpPr>
          <p:nvPr>
            <p:ph type="body" idx="2"/>
          </p:nvPr>
        </p:nvSpPr>
        <p:spPr>
          <a:xfrm>
            <a:off x="677335" y="4470400"/>
            <a:ext cx="8596668" cy="1570961"/>
          </a:xfrm>
          <a:prstGeom prst="rect">
            <a:avLst/>
          </a:prstGeom>
          <a:noFill/>
          <a:ln>
            <a:noFill/>
          </a:ln>
        </p:spPr>
        <p:txBody>
          <a:bodyPr lIns="91425" tIns="91425" rIns="91425" bIns="91425" anchor="ctr" anchorCtr="0"/>
          <a:lstStyle>
            <a:lvl1pPr marL="0" marR="0" lvl="0" indent="0" algn="l" rtl="0">
              <a:spcBef>
                <a:spcPts val="1000"/>
              </a:spcBef>
              <a:spcAft>
                <a:spcPts val="0"/>
              </a:spcAft>
              <a:buClr>
                <a:schemeClr val="accent1"/>
              </a:buClr>
              <a:buFont typeface="Noto Sans Symbols"/>
              <a:buNone/>
              <a:defRPr sz="1800" b="0" i="0" u="none" strike="noStrike" cap="none">
                <a:solidFill>
                  <a:srgbClr val="3F3F3F"/>
                </a:solidFill>
                <a:latin typeface="Trebuchet MS"/>
                <a:ea typeface="Trebuchet MS"/>
                <a:cs typeface="Trebuchet MS"/>
                <a:sym typeface="Trebuchet MS"/>
              </a:defRPr>
            </a:lvl1pPr>
            <a:lvl2pPr marL="457200" marR="0" lvl="1" indent="0" algn="l" rtl="0">
              <a:spcBef>
                <a:spcPts val="1000"/>
              </a:spcBef>
              <a:spcAft>
                <a:spcPts val="0"/>
              </a:spcAft>
              <a:buClr>
                <a:schemeClr val="accent1"/>
              </a:buClr>
              <a:buFont typeface="Noto Sans Symbols"/>
              <a:buNone/>
              <a:defRPr sz="1800" b="0" i="0" u="none" strike="noStrike" cap="none">
                <a:solidFill>
                  <a:srgbClr val="888888"/>
                </a:solidFill>
                <a:latin typeface="Trebuchet MS"/>
                <a:ea typeface="Trebuchet MS"/>
                <a:cs typeface="Trebuchet MS"/>
                <a:sym typeface="Trebuchet MS"/>
              </a:defRPr>
            </a:lvl2pPr>
            <a:lvl3pPr marL="914400" marR="0" lvl="2" indent="0" algn="l" rtl="0">
              <a:spcBef>
                <a:spcPts val="1000"/>
              </a:spcBef>
              <a:spcAft>
                <a:spcPts val="0"/>
              </a:spcAft>
              <a:buClr>
                <a:schemeClr val="accent1"/>
              </a:buClr>
              <a:buFont typeface="Noto Sans Symbols"/>
              <a:buNone/>
              <a:defRPr sz="1600" b="0" i="0" u="none" strike="noStrike" cap="none">
                <a:solidFill>
                  <a:srgbClr val="888888"/>
                </a:solidFill>
                <a:latin typeface="Trebuchet MS"/>
                <a:ea typeface="Trebuchet MS"/>
                <a:cs typeface="Trebuchet MS"/>
                <a:sym typeface="Trebuchet MS"/>
              </a:defRPr>
            </a:lvl3pPr>
            <a:lvl4pPr marL="1371600" marR="0" lvl="3"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4pPr>
            <a:lvl5pPr marL="1828800" marR="0" lvl="4"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5pPr>
            <a:lvl6pPr marL="2286000" marR="0" lvl="5"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6pPr>
            <a:lvl7pPr marL="2743200" marR="0" lvl="6"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7pPr>
            <a:lvl8pPr marL="3200400" marR="0" lvl="7"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8pPr>
            <a:lvl9pPr marL="3657600" marR="0" lvl="8"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9pPr>
          </a:lstStyle>
          <a:p>
            <a:endParaRPr/>
          </a:p>
        </p:txBody>
      </p:sp>
      <p:sp>
        <p:nvSpPr>
          <p:cNvPr id="100" name="Shape 100"/>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01" name="Shape 101"/>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02" name="Shape 102"/>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
        <p:nvSpPr>
          <p:cNvPr id="103" name="Shape 103"/>
          <p:cNvSpPr txBox="1"/>
          <p:nvPr/>
        </p:nvSpPr>
        <p:spPr>
          <a:xfrm>
            <a:off x="541870" y="790377"/>
            <a:ext cx="609599" cy="584776"/>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8000" b="0" i="0" u="none" strike="noStrike" cap="none">
                <a:solidFill>
                  <a:srgbClr val="BFE471"/>
                </a:solidFill>
                <a:latin typeface="Arial"/>
                <a:ea typeface="Arial"/>
                <a:cs typeface="Arial"/>
                <a:sym typeface="Arial"/>
              </a:rPr>
              <a:t>“</a:t>
            </a:r>
          </a:p>
        </p:txBody>
      </p:sp>
      <p:sp>
        <p:nvSpPr>
          <p:cNvPr id="104" name="Shape 104"/>
          <p:cNvSpPr txBox="1"/>
          <p:nvPr/>
        </p:nvSpPr>
        <p:spPr>
          <a:xfrm>
            <a:off x="8893010" y="2886556"/>
            <a:ext cx="609599" cy="584776"/>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8000" b="0" i="0" u="none" strike="noStrike" cap="none">
                <a:solidFill>
                  <a:srgbClr val="BFE471"/>
                </a:solidFill>
                <a:latin typeface="Arial"/>
                <a:ea typeface="Arial"/>
                <a:cs typeface="Arial"/>
                <a:sym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Name Car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677335" y="1931988"/>
            <a:ext cx="8596668" cy="2595459"/>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Trebuchet MS"/>
              <a:buNone/>
              <a:defRPr sz="44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07" name="Shape 107"/>
          <p:cNvSpPr txBox="1">
            <a:spLocks noGrp="1"/>
          </p:cNvSpPr>
          <p:nvPr>
            <p:ph type="body" idx="1"/>
          </p:nvPr>
        </p:nvSpPr>
        <p:spPr>
          <a:xfrm>
            <a:off x="677335" y="4527448"/>
            <a:ext cx="8596668" cy="1513914"/>
          </a:xfrm>
          <a:prstGeom prst="rect">
            <a:avLst/>
          </a:prstGeom>
          <a:noFill/>
          <a:ln>
            <a:noFill/>
          </a:ln>
        </p:spPr>
        <p:txBody>
          <a:bodyPr lIns="91425" tIns="91425" rIns="91425" bIns="91425" anchor="t" anchorCtr="0"/>
          <a:lstStyle>
            <a:lvl1pPr marL="0" marR="0" lvl="0" indent="0" algn="l" rtl="0">
              <a:spcBef>
                <a:spcPts val="1000"/>
              </a:spcBef>
              <a:spcAft>
                <a:spcPts val="0"/>
              </a:spcAft>
              <a:buClr>
                <a:schemeClr val="accent1"/>
              </a:buClr>
              <a:buFont typeface="Noto Sans Symbols"/>
              <a:buNone/>
              <a:defRPr sz="1800" b="0" i="0" u="none" strike="noStrike" cap="none">
                <a:solidFill>
                  <a:srgbClr val="3F3F3F"/>
                </a:solidFill>
                <a:latin typeface="Trebuchet MS"/>
                <a:ea typeface="Trebuchet MS"/>
                <a:cs typeface="Trebuchet MS"/>
                <a:sym typeface="Trebuchet MS"/>
              </a:defRPr>
            </a:lvl1pPr>
            <a:lvl2pPr marL="457200" marR="0" lvl="1" indent="0" algn="l" rtl="0">
              <a:spcBef>
                <a:spcPts val="1000"/>
              </a:spcBef>
              <a:spcAft>
                <a:spcPts val="0"/>
              </a:spcAft>
              <a:buClr>
                <a:schemeClr val="accent1"/>
              </a:buClr>
              <a:buFont typeface="Noto Sans Symbols"/>
              <a:buNone/>
              <a:defRPr sz="1800" b="0" i="0" u="none" strike="noStrike" cap="none">
                <a:solidFill>
                  <a:srgbClr val="888888"/>
                </a:solidFill>
                <a:latin typeface="Trebuchet MS"/>
                <a:ea typeface="Trebuchet MS"/>
                <a:cs typeface="Trebuchet MS"/>
                <a:sym typeface="Trebuchet MS"/>
              </a:defRPr>
            </a:lvl2pPr>
            <a:lvl3pPr marL="914400" marR="0" lvl="2" indent="0" algn="l" rtl="0">
              <a:spcBef>
                <a:spcPts val="1000"/>
              </a:spcBef>
              <a:spcAft>
                <a:spcPts val="0"/>
              </a:spcAft>
              <a:buClr>
                <a:schemeClr val="accent1"/>
              </a:buClr>
              <a:buFont typeface="Noto Sans Symbols"/>
              <a:buNone/>
              <a:defRPr sz="1600" b="0" i="0" u="none" strike="noStrike" cap="none">
                <a:solidFill>
                  <a:srgbClr val="888888"/>
                </a:solidFill>
                <a:latin typeface="Trebuchet MS"/>
                <a:ea typeface="Trebuchet MS"/>
                <a:cs typeface="Trebuchet MS"/>
                <a:sym typeface="Trebuchet MS"/>
              </a:defRPr>
            </a:lvl3pPr>
            <a:lvl4pPr marL="1371600" marR="0" lvl="3"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4pPr>
            <a:lvl5pPr marL="1828800" marR="0" lvl="4"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5pPr>
            <a:lvl6pPr marL="2286000" marR="0" lvl="5"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6pPr>
            <a:lvl7pPr marL="2743200" marR="0" lvl="6"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7pPr>
            <a:lvl8pPr marL="3200400" marR="0" lvl="7"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8pPr>
            <a:lvl9pPr marL="3657600" marR="0" lvl="8"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9pPr>
          </a:lstStyle>
          <a:p>
            <a:endParaRPr/>
          </a:p>
        </p:txBody>
      </p:sp>
      <p:sp>
        <p:nvSpPr>
          <p:cNvPr id="108" name="Shape 108"/>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09" name="Shape 109"/>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10" name="Shape 110"/>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Quote Name Car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931333" y="609600"/>
            <a:ext cx="8094134" cy="3022599"/>
          </a:xfrm>
          <a:prstGeom prst="rect">
            <a:avLst/>
          </a:prstGeom>
          <a:noFill/>
          <a:ln>
            <a:noFill/>
          </a:ln>
        </p:spPr>
        <p:txBody>
          <a:bodyPr lIns="91425" tIns="91425" rIns="91425" bIns="91425" anchor="ctr" anchorCtr="0"/>
          <a:lstStyle>
            <a:lvl1pPr marL="0" marR="0" lvl="0" indent="0" algn="l" rtl="0">
              <a:spcBef>
                <a:spcPts val="0"/>
              </a:spcBef>
              <a:buClr>
                <a:schemeClr val="accent1"/>
              </a:buClr>
              <a:buFont typeface="Trebuchet MS"/>
              <a:buNone/>
              <a:defRPr sz="44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13" name="Shape 113"/>
          <p:cNvSpPr txBox="1">
            <a:spLocks noGrp="1"/>
          </p:cNvSpPr>
          <p:nvPr>
            <p:ph type="body" idx="1"/>
          </p:nvPr>
        </p:nvSpPr>
        <p:spPr>
          <a:xfrm>
            <a:off x="677331" y="4013200"/>
            <a:ext cx="8596668" cy="514247"/>
          </a:xfrm>
          <a:prstGeom prst="rect">
            <a:avLst/>
          </a:prstGeom>
          <a:noFill/>
          <a:ln>
            <a:noFill/>
          </a:ln>
        </p:spPr>
        <p:txBody>
          <a:bodyPr lIns="91425" tIns="91425" rIns="91425" bIns="91425" anchor="b" anchorCtr="0"/>
          <a:lstStyle>
            <a:lvl1pPr marL="0" marR="0" lvl="0" indent="0" algn="l" rtl="0">
              <a:spcBef>
                <a:spcPts val="1000"/>
              </a:spcBef>
              <a:spcAft>
                <a:spcPts val="0"/>
              </a:spcAft>
              <a:buClr>
                <a:schemeClr val="accent1"/>
              </a:buClr>
              <a:buFont typeface="Noto Sans Symbols"/>
              <a:buNone/>
              <a:defRPr sz="2400" b="0" i="0" u="none" strike="noStrike" cap="none">
                <a:solidFill>
                  <a:srgbClr val="3F3F3F"/>
                </a:solidFill>
                <a:latin typeface="Trebuchet MS"/>
                <a:ea typeface="Trebuchet MS"/>
                <a:cs typeface="Trebuchet MS"/>
                <a:sym typeface="Trebuchet MS"/>
              </a:defRPr>
            </a:lvl1pPr>
            <a:lvl2pPr marL="457200" marR="0" lvl="1" indent="0" algn="l" rtl="0">
              <a:spcBef>
                <a:spcPts val="1000"/>
              </a:spcBef>
              <a:spcAft>
                <a:spcPts val="0"/>
              </a:spcAft>
              <a:buClr>
                <a:schemeClr val="accent1"/>
              </a:buClr>
              <a:buFont typeface="Noto Sans Symbols"/>
              <a:buNone/>
              <a:defRPr sz="1600" b="0" i="0" u="none" strike="noStrike" cap="none">
                <a:solidFill>
                  <a:srgbClr val="3F3F3F"/>
                </a:solidFill>
                <a:latin typeface="Trebuchet MS"/>
                <a:ea typeface="Trebuchet MS"/>
                <a:cs typeface="Trebuchet MS"/>
                <a:sym typeface="Trebuchet MS"/>
              </a:defRPr>
            </a:lvl2pPr>
            <a:lvl3pPr marL="914400" marR="0" lvl="2" indent="0" algn="l" rtl="0">
              <a:spcBef>
                <a:spcPts val="1000"/>
              </a:spcBef>
              <a:spcAft>
                <a:spcPts val="0"/>
              </a:spcAft>
              <a:buClr>
                <a:schemeClr val="accent1"/>
              </a:buClr>
              <a:buFont typeface="Noto Sans Symbols"/>
              <a:buNone/>
              <a:defRPr sz="1400" b="0" i="0" u="none" strike="noStrike" cap="none">
                <a:solidFill>
                  <a:srgbClr val="3F3F3F"/>
                </a:solidFill>
                <a:latin typeface="Trebuchet MS"/>
                <a:ea typeface="Trebuchet MS"/>
                <a:cs typeface="Trebuchet MS"/>
                <a:sym typeface="Trebuchet MS"/>
              </a:defRPr>
            </a:lvl3pPr>
            <a:lvl4pPr marL="1371600" marR="0" lvl="3" indent="0" algn="l" rtl="0">
              <a:spcBef>
                <a:spcPts val="1000"/>
              </a:spcBef>
              <a:spcAft>
                <a:spcPts val="0"/>
              </a:spcAft>
              <a:buClr>
                <a:schemeClr val="accent1"/>
              </a:buClr>
              <a:buFont typeface="Noto Sans Symbols"/>
              <a:buNone/>
              <a:defRPr sz="1200" b="0" i="0" u="none" strike="noStrike" cap="none">
                <a:solidFill>
                  <a:srgbClr val="3F3F3F"/>
                </a:solidFill>
                <a:latin typeface="Trebuchet MS"/>
                <a:ea typeface="Trebuchet MS"/>
                <a:cs typeface="Trebuchet MS"/>
                <a:sym typeface="Trebuchet MS"/>
              </a:defRPr>
            </a:lvl4pPr>
            <a:lvl5pPr marL="1828800" marR="0" lvl="4" indent="0" algn="l" rtl="0">
              <a:spcBef>
                <a:spcPts val="1000"/>
              </a:spcBef>
              <a:spcAft>
                <a:spcPts val="0"/>
              </a:spcAft>
              <a:buClr>
                <a:schemeClr val="accent1"/>
              </a:buClr>
              <a:buFont typeface="Noto Sans Symbols"/>
              <a:buNone/>
              <a:defRPr sz="1200" b="0" i="0" u="none" strike="noStrike" cap="none">
                <a:solidFill>
                  <a:srgbClr val="3F3F3F"/>
                </a:solidFill>
                <a:latin typeface="Trebuchet MS"/>
                <a:ea typeface="Trebuchet MS"/>
                <a:cs typeface="Trebuchet MS"/>
                <a:sym typeface="Trebuchet MS"/>
              </a:defRPr>
            </a:lvl5pPr>
            <a:lvl6pPr marL="2514600" marR="0" lvl="5"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6pPr>
            <a:lvl7pPr marL="2971800" marR="0" lvl="6"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7pPr>
            <a:lvl8pPr marL="3429000" marR="0" lvl="7"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8pPr>
            <a:lvl9pPr marL="3886200" marR="0" lvl="8"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114" name="Shape 114"/>
          <p:cNvSpPr txBox="1">
            <a:spLocks noGrp="1"/>
          </p:cNvSpPr>
          <p:nvPr>
            <p:ph type="body" idx="2"/>
          </p:nvPr>
        </p:nvSpPr>
        <p:spPr>
          <a:xfrm>
            <a:off x="677335" y="4527448"/>
            <a:ext cx="8596668" cy="1513914"/>
          </a:xfrm>
          <a:prstGeom prst="rect">
            <a:avLst/>
          </a:prstGeom>
          <a:noFill/>
          <a:ln>
            <a:noFill/>
          </a:ln>
        </p:spPr>
        <p:txBody>
          <a:bodyPr lIns="91425" tIns="91425" rIns="91425" bIns="91425" anchor="t" anchorCtr="0"/>
          <a:lstStyle>
            <a:lvl1pPr marL="0" marR="0" lvl="0" indent="0" algn="l" rtl="0">
              <a:spcBef>
                <a:spcPts val="1000"/>
              </a:spcBef>
              <a:spcAft>
                <a:spcPts val="0"/>
              </a:spcAft>
              <a:buClr>
                <a:schemeClr val="accent1"/>
              </a:buClr>
              <a:buFont typeface="Noto Sans Symbols"/>
              <a:buNone/>
              <a:defRPr sz="1800" b="0" i="0" u="none" strike="noStrike" cap="none">
                <a:solidFill>
                  <a:srgbClr val="7F7F7F"/>
                </a:solidFill>
                <a:latin typeface="Trebuchet MS"/>
                <a:ea typeface="Trebuchet MS"/>
                <a:cs typeface="Trebuchet MS"/>
                <a:sym typeface="Trebuchet MS"/>
              </a:defRPr>
            </a:lvl1pPr>
            <a:lvl2pPr marL="457200" marR="0" lvl="1" indent="0" algn="l" rtl="0">
              <a:spcBef>
                <a:spcPts val="1000"/>
              </a:spcBef>
              <a:spcAft>
                <a:spcPts val="0"/>
              </a:spcAft>
              <a:buClr>
                <a:schemeClr val="accent1"/>
              </a:buClr>
              <a:buFont typeface="Noto Sans Symbols"/>
              <a:buNone/>
              <a:defRPr sz="1800" b="0" i="0" u="none" strike="noStrike" cap="none">
                <a:solidFill>
                  <a:srgbClr val="888888"/>
                </a:solidFill>
                <a:latin typeface="Trebuchet MS"/>
                <a:ea typeface="Trebuchet MS"/>
                <a:cs typeface="Trebuchet MS"/>
                <a:sym typeface="Trebuchet MS"/>
              </a:defRPr>
            </a:lvl2pPr>
            <a:lvl3pPr marL="914400" marR="0" lvl="2" indent="0" algn="l" rtl="0">
              <a:spcBef>
                <a:spcPts val="1000"/>
              </a:spcBef>
              <a:spcAft>
                <a:spcPts val="0"/>
              </a:spcAft>
              <a:buClr>
                <a:schemeClr val="accent1"/>
              </a:buClr>
              <a:buFont typeface="Noto Sans Symbols"/>
              <a:buNone/>
              <a:defRPr sz="1600" b="0" i="0" u="none" strike="noStrike" cap="none">
                <a:solidFill>
                  <a:srgbClr val="888888"/>
                </a:solidFill>
                <a:latin typeface="Trebuchet MS"/>
                <a:ea typeface="Trebuchet MS"/>
                <a:cs typeface="Trebuchet MS"/>
                <a:sym typeface="Trebuchet MS"/>
              </a:defRPr>
            </a:lvl3pPr>
            <a:lvl4pPr marL="1371600" marR="0" lvl="3"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4pPr>
            <a:lvl5pPr marL="1828800" marR="0" lvl="4"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5pPr>
            <a:lvl6pPr marL="2286000" marR="0" lvl="5"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6pPr>
            <a:lvl7pPr marL="2743200" marR="0" lvl="6"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7pPr>
            <a:lvl8pPr marL="3200400" marR="0" lvl="7"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8pPr>
            <a:lvl9pPr marL="3657600" marR="0" lvl="8"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9pPr>
          </a:lstStyle>
          <a:p>
            <a:endParaRPr/>
          </a:p>
        </p:txBody>
      </p:sp>
      <p:sp>
        <p:nvSpPr>
          <p:cNvPr id="115" name="Shape 115"/>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16" name="Shape 116"/>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17" name="Shape 117"/>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
        <p:nvSpPr>
          <p:cNvPr id="118" name="Shape 118"/>
          <p:cNvSpPr txBox="1"/>
          <p:nvPr/>
        </p:nvSpPr>
        <p:spPr>
          <a:xfrm>
            <a:off x="541870" y="790377"/>
            <a:ext cx="609599" cy="584776"/>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8000" b="0" i="0" u="none" strike="noStrike" cap="none">
                <a:solidFill>
                  <a:srgbClr val="BFE471"/>
                </a:solidFill>
                <a:latin typeface="Arial"/>
                <a:ea typeface="Arial"/>
                <a:cs typeface="Arial"/>
                <a:sym typeface="Arial"/>
              </a:rPr>
              <a:t>“</a:t>
            </a:r>
          </a:p>
        </p:txBody>
      </p:sp>
      <p:sp>
        <p:nvSpPr>
          <p:cNvPr id="119" name="Shape 119"/>
          <p:cNvSpPr txBox="1"/>
          <p:nvPr/>
        </p:nvSpPr>
        <p:spPr>
          <a:xfrm>
            <a:off x="8893010" y="2886556"/>
            <a:ext cx="609599" cy="584776"/>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8000" b="0" i="0" u="none" strike="noStrike" cap="none">
                <a:solidFill>
                  <a:srgbClr val="BFE471"/>
                </a:solidFill>
                <a:latin typeface="Arial"/>
                <a:ea typeface="Arial"/>
                <a:cs typeface="Arial"/>
                <a:sym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rue or False">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685799" y="609600"/>
            <a:ext cx="8588202" cy="3022599"/>
          </a:xfrm>
          <a:prstGeom prst="rect">
            <a:avLst/>
          </a:prstGeom>
          <a:noFill/>
          <a:ln>
            <a:noFill/>
          </a:ln>
        </p:spPr>
        <p:txBody>
          <a:bodyPr lIns="91425" tIns="91425" rIns="91425" bIns="91425" anchor="ctr" anchorCtr="0"/>
          <a:lstStyle>
            <a:lvl1pPr marL="0" marR="0" lvl="0" indent="0" algn="l" rtl="0">
              <a:spcBef>
                <a:spcPts val="0"/>
              </a:spcBef>
              <a:buClr>
                <a:schemeClr val="accent1"/>
              </a:buClr>
              <a:buFont typeface="Trebuchet MS"/>
              <a:buNone/>
              <a:defRPr sz="44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22" name="Shape 122"/>
          <p:cNvSpPr txBox="1">
            <a:spLocks noGrp="1"/>
          </p:cNvSpPr>
          <p:nvPr>
            <p:ph type="body" idx="1"/>
          </p:nvPr>
        </p:nvSpPr>
        <p:spPr>
          <a:xfrm>
            <a:off x="677331" y="4013200"/>
            <a:ext cx="8596668" cy="514247"/>
          </a:xfrm>
          <a:prstGeom prst="rect">
            <a:avLst/>
          </a:prstGeom>
          <a:noFill/>
          <a:ln>
            <a:noFill/>
          </a:ln>
        </p:spPr>
        <p:txBody>
          <a:bodyPr lIns="91425" tIns="91425" rIns="91425" bIns="91425" anchor="b" anchorCtr="0"/>
          <a:lstStyle>
            <a:lvl1pPr marL="0" marR="0" lvl="0" indent="0" algn="l" rtl="0">
              <a:spcBef>
                <a:spcPts val="1000"/>
              </a:spcBef>
              <a:spcAft>
                <a:spcPts val="0"/>
              </a:spcAft>
              <a:buClr>
                <a:schemeClr val="accent1"/>
              </a:buClr>
              <a:buFont typeface="Noto Sans Symbols"/>
              <a:buNone/>
              <a:defRPr sz="2400" b="0" i="0" u="none" strike="noStrike" cap="none">
                <a:solidFill>
                  <a:schemeClr val="accent1"/>
                </a:solidFill>
                <a:latin typeface="Trebuchet MS"/>
                <a:ea typeface="Trebuchet MS"/>
                <a:cs typeface="Trebuchet MS"/>
                <a:sym typeface="Trebuchet MS"/>
              </a:defRPr>
            </a:lvl1pPr>
            <a:lvl2pPr marL="457200" marR="0" lvl="1" indent="0" algn="l" rtl="0">
              <a:spcBef>
                <a:spcPts val="1000"/>
              </a:spcBef>
              <a:spcAft>
                <a:spcPts val="0"/>
              </a:spcAft>
              <a:buClr>
                <a:schemeClr val="accent1"/>
              </a:buClr>
              <a:buFont typeface="Noto Sans Symbols"/>
              <a:buNone/>
              <a:defRPr sz="1600" b="0" i="0" u="none" strike="noStrike" cap="none">
                <a:solidFill>
                  <a:srgbClr val="3F3F3F"/>
                </a:solidFill>
                <a:latin typeface="Trebuchet MS"/>
                <a:ea typeface="Trebuchet MS"/>
                <a:cs typeface="Trebuchet MS"/>
                <a:sym typeface="Trebuchet MS"/>
              </a:defRPr>
            </a:lvl2pPr>
            <a:lvl3pPr marL="914400" marR="0" lvl="2" indent="0" algn="l" rtl="0">
              <a:spcBef>
                <a:spcPts val="1000"/>
              </a:spcBef>
              <a:spcAft>
                <a:spcPts val="0"/>
              </a:spcAft>
              <a:buClr>
                <a:schemeClr val="accent1"/>
              </a:buClr>
              <a:buFont typeface="Noto Sans Symbols"/>
              <a:buNone/>
              <a:defRPr sz="1400" b="0" i="0" u="none" strike="noStrike" cap="none">
                <a:solidFill>
                  <a:srgbClr val="3F3F3F"/>
                </a:solidFill>
                <a:latin typeface="Trebuchet MS"/>
                <a:ea typeface="Trebuchet MS"/>
                <a:cs typeface="Trebuchet MS"/>
                <a:sym typeface="Trebuchet MS"/>
              </a:defRPr>
            </a:lvl3pPr>
            <a:lvl4pPr marL="1371600" marR="0" lvl="3" indent="0" algn="l" rtl="0">
              <a:spcBef>
                <a:spcPts val="1000"/>
              </a:spcBef>
              <a:spcAft>
                <a:spcPts val="0"/>
              </a:spcAft>
              <a:buClr>
                <a:schemeClr val="accent1"/>
              </a:buClr>
              <a:buFont typeface="Noto Sans Symbols"/>
              <a:buNone/>
              <a:defRPr sz="1200" b="0" i="0" u="none" strike="noStrike" cap="none">
                <a:solidFill>
                  <a:srgbClr val="3F3F3F"/>
                </a:solidFill>
                <a:latin typeface="Trebuchet MS"/>
                <a:ea typeface="Trebuchet MS"/>
                <a:cs typeface="Trebuchet MS"/>
                <a:sym typeface="Trebuchet MS"/>
              </a:defRPr>
            </a:lvl4pPr>
            <a:lvl5pPr marL="1828800" marR="0" lvl="4" indent="0" algn="l" rtl="0">
              <a:spcBef>
                <a:spcPts val="1000"/>
              </a:spcBef>
              <a:spcAft>
                <a:spcPts val="0"/>
              </a:spcAft>
              <a:buClr>
                <a:schemeClr val="accent1"/>
              </a:buClr>
              <a:buFont typeface="Noto Sans Symbols"/>
              <a:buNone/>
              <a:defRPr sz="1200" b="0" i="0" u="none" strike="noStrike" cap="none">
                <a:solidFill>
                  <a:srgbClr val="3F3F3F"/>
                </a:solidFill>
                <a:latin typeface="Trebuchet MS"/>
                <a:ea typeface="Trebuchet MS"/>
                <a:cs typeface="Trebuchet MS"/>
                <a:sym typeface="Trebuchet MS"/>
              </a:defRPr>
            </a:lvl5pPr>
            <a:lvl6pPr marL="2514600" marR="0" lvl="5"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6pPr>
            <a:lvl7pPr marL="2971800" marR="0" lvl="6"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7pPr>
            <a:lvl8pPr marL="3429000" marR="0" lvl="7"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8pPr>
            <a:lvl9pPr marL="3886200" marR="0" lvl="8"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123" name="Shape 123"/>
          <p:cNvSpPr txBox="1">
            <a:spLocks noGrp="1"/>
          </p:cNvSpPr>
          <p:nvPr>
            <p:ph type="body" idx="2"/>
          </p:nvPr>
        </p:nvSpPr>
        <p:spPr>
          <a:xfrm>
            <a:off x="677335" y="4527448"/>
            <a:ext cx="8596668" cy="1513914"/>
          </a:xfrm>
          <a:prstGeom prst="rect">
            <a:avLst/>
          </a:prstGeom>
          <a:noFill/>
          <a:ln>
            <a:noFill/>
          </a:ln>
        </p:spPr>
        <p:txBody>
          <a:bodyPr lIns="91425" tIns="91425" rIns="91425" bIns="91425" anchor="t" anchorCtr="0"/>
          <a:lstStyle>
            <a:lvl1pPr marL="0" marR="0" lvl="0" indent="0" algn="l" rtl="0">
              <a:spcBef>
                <a:spcPts val="1000"/>
              </a:spcBef>
              <a:spcAft>
                <a:spcPts val="0"/>
              </a:spcAft>
              <a:buClr>
                <a:schemeClr val="accent1"/>
              </a:buClr>
              <a:buFont typeface="Noto Sans Symbols"/>
              <a:buNone/>
              <a:defRPr sz="1800" b="0" i="0" u="none" strike="noStrike" cap="none">
                <a:solidFill>
                  <a:srgbClr val="7F7F7F"/>
                </a:solidFill>
                <a:latin typeface="Trebuchet MS"/>
                <a:ea typeface="Trebuchet MS"/>
                <a:cs typeface="Trebuchet MS"/>
                <a:sym typeface="Trebuchet MS"/>
              </a:defRPr>
            </a:lvl1pPr>
            <a:lvl2pPr marL="457200" marR="0" lvl="1" indent="0" algn="l" rtl="0">
              <a:spcBef>
                <a:spcPts val="1000"/>
              </a:spcBef>
              <a:spcAft>
                <a:spcPts val="0"/>
              </a:spcAft>
              <a:buClr>
                <a:schemeClr val="accent1"/>
              </a:buClr>
              <a:buFont typeface="Noto Sans Symbols"/>
              <a:buNone/>
              <a:defRPr sz="1800" b="0" i="0" u="none" strike="noStrike" cap="none">
                <a:solidFill>
                  <a:srgbClr val="888888"/>
                </a:solidFill>
                <a:latin typeface="Trebuchet MS"/>
                <a:ea typeface="Trebuchet MS"/>
                <a:cs typeface="Trebuchet MS"/>
                <a:sym typeface="Trebuchet MS"/>
              </a:defRPr>
            </a:lvl2pPr>
            <a:lvl3pPr marL="914400" marR="0" lvl="2" indent="0" algn="l" rtl="0">
              <a:spcBef>
                <a:spcPts val="1000"/>
              </a:spcBef>
              <a:spcAft>
                <a:spcPts val="0"/>
              </a:spcAft>
              <a:buClr>
                <a:schemeClr val="accent1"/>
              </a:buClr>
              <a:buFont typeface="Noto Sans Symbols"/>
              <a:buNone/>
              <a:defRPr sz="1600" b="0" i="0" u="none" strike="noStrike" cap="none">
                <a:solidFill>
                  <a:srgbClr val="888888"/>
                </a:solidFill>
                <a:latin typeface="Trebuchet MS"/>
                <a:ea typeface="Trebuchet MS"/>
                <a:cs typeface="Trebuchet MS"/>
                <a:sym typeface="Trebuchet MS"/>
              </a:defRPr>
            </a:lvl3pPr>
            <a:lvl4pPr marL="1371600" marR="0" lvl="3"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4pPr>
            <a:lvl5pPr marL="1828800" marR="0" lvl="4"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5pPr>
            <a:lvl6pPr marL="2286000" marR="0" lvl="5"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6pPr>
            <a:lvl7pPr marL="2743200" marR="0" lvl="6"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7pPr>
            <a:lvl8pPr marL="3200400" marR="0" lvl="7"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8pPr>
            <a:lvl9pPr marL="3657600" marR="0" lvl="8"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9pPr>
          </a:lstStyle>
          <a:p>
            <a:endParaRPr/>
          </a:p>
        </p:txBody>
      </p:sp>
      <p:sp>
        <p:nvSpPr>
          <p:cNvPr id="124" name="Shape 124"/>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25" name="Shape 125"/>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26" name="Shape 126"/>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677333" y="609600"/>
            <a:ext cx="8596668" cy="1320800"/>
          </a:xfrm>
          <a:prstGeom prst="rect">
            <a:avLst/>
          </a:prstGeom>
          <a:noFill/>
          <a:ln>
            <a:noFill/>
          </a:ln>
        </p:spPr>
        <p:txBody>
          <a:bodyPr lIns="91425" tIns="91425" rIns="91425" bIns="91425" anchor="t" anchorCtr="0"/>
          <a:lstStyle>
            <a:lvl1pPr marL="0" marR="0" lvl="0" indent="0" algn="l" rtl="0">
              <a:spcBef>
                <a:spcPts val="0"/>
              </a:spcBef>
              <a:buClr>
                <a:schemeClr val="accent1"/>
              </a:buClr>
              <a:buFont typeface="Trebuchet MS"/>
              <a:buNone/>
              <a:defRPr sz="36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29" name="Shape 129"/>
          <p:cNvSpPr txBox="1">
            <a:spLocks noGrp="1"/>
          </p:cNvSpPr>
          <p:nvPr>
            <p:ph type="body" idx="1"/>
          </p:nvPr>
        </p:nvSpPr>
        <p:spPr>
          <a:xfrm rot="5400000">
            <a:off x="3035281" y="-197358"/>
            <a:ext cx="3880773" cy="8596668"/>
          </a:xfrm>
          <a:prstGeom prst="rect">
            <a:avLst/>
          </a:prstGeom>
          <a:noFill/>
          <a:ln>
            <a:noFill/>
          </a:ln>
        </p:spPr>
        <p:txBody>
          <a:bodyPr lIns="91425" tIns="91425" rIns="91425" bIns="91425" anchor="t" anchorCtr="0"/>
          <a:lstStyle>
            <a:lvl1pPr marL="342900" marR="0" lvl="0" indent="-251459" algn="l" rtl="0">
              <a:spcBef>
                <a:spcPts val="1000"/>
              </a:spcBef>
              <a:spcAft>
                <a:spcPts val="0"/>
              </a:spcAft>
              <a:buClr>
                <a:schemeClr val="accent1"/>
              </a:buClr>
              <a:buSzPct val="79999"/>
              <a:buFont typeface="Noto Sans Symbols"/>
              <a:buChar char="▶"/>
              <a:defRPr sz="1800" b="0" i="0" u="none" strike="noStrike" cap="none">
                <a:solidFill>
                  <a:srgbClr val="3F3F3F"/>
                </a:solidFill>
                <a:latin typeface="Trebuchet MS"/>
                <a:ea typeface="Trebuchet MS"/>
                <a:cs typeface="Trebuchet MS"/>
                <a:sym typeface="Trebuchet MS"/>
              </a:defRPr>
            </a:lvl1pPr>
            <a:lvl2pPr marL="742950" marR="0" lvl="1" indent="-204469" algn="l" rtl="0">
              <a:spcBef>
                <a:spcPts val="1000"/>
              </a:spcBef>
              <a:spcAft>
                <a:spcPts val="0"/>
              </a:spcAft>
              <a:buClr>
                <a:schemeClr val="accent1"/>
              </a:buClr>
              <a:buSzPct val="80000"/>
              <a:buFont typeface="Noto Sans Symbols"/>
              <a:buChar char="▶"/>
              <a:defRPr sz="1600" b="0" i="0" u="none" strike="noStrike" cap="none">
                <a:solidFill>
                  <a:srgbClr val="3F3F3F"/>
                </a:solidFill>
                <a:latin typeface="Trebuchet MS"/>
                <a:ea typeface="Trebuchet MS"/>
                <a:cs typeface="Trebuchet MS"/>
                <a:sym typeface="Trebuchet MS"/>
              </a:defRPr>
            </a:lvl2pPr>
            <a:lvl3pPr marL="1143000" marR="0" lvl="2" indent="-157480" algn="l" rtl="0">
              <a:spcBef>
                <a:spcPts val="1000"/>
              </a:spcBef>
              <a:spcAft>
                <a:spcPts val="0"/>
              </a:spcAft>
              <a:buClr>
                <a:schemeClr val="accent1"/>
              </a:buClr>
              <a:buSzPct val="80000"/>
              <a:buFont typeface="Noto Sans Symbols"/>
              <a:buChar char="▶"/>
              <a:defRPr sz="1400" b="0" i="0" u="none" strike="noStrike" cap="none">
                <a:solidFill>
                  <a:srgbClr val="3F3F3F"/>
                </a:solidFill>
                <a:latin typeface="Trebuchet MS"/>
                <a:ea typeface="Trebuchet MS"/>
                <a:cs typeface="Trebuchet MS"/>
                <a:sym typeface="Trebuchet MS"/>
              </a:defRPr>
            </a:lvl3pPr>
            <a:lvl4pPr marL="1600200" marR="0" lvl="3"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4pPr>
            <a:lvl5pPr marL="2057400" marR="0" lvl="4"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5pPr>
            <a:lvl6pPr marL="2514600" marR="0" lvl="5"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6pPr>
            <a:lvl7pPr marL="2971800" marR="0" lvl="6"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7pPr>
            <a:lvl8pPr marL="3429000" marR="0" lvl="7"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8pPr>
            <a:lvl9pPr marL="3886200" marR="0" lvl="8"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130" name="Shape 130"/>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31" name="Shape 131"/>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32" name="Shape 132"/>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rot="5400000">
            <a:off x="5994318" y="2582952"/>
            <a:ext cx="5251450" cy="1304742"/>
          </a:xfrm>
          <a:prstGeom prst="rect">
            <a:avLst/>
          </a:prstGeom>
          <a:noFill/>
          <a:ln>
            <a:noFill/>
          </a:ln>
        </p:spPr>
        <p:txBody>
          <a:bodyPr lIns="91425" tIns="91425" rIns="91425" bIns="91425" anchor="ctr" anchorCtr="0"/>
          <a:lstStyle>
            <a:lvl1pPr marL="0" marR="0" lvl="0" indent="0" algn="l" rtl="0">
              <a:spcBef>
                <a:spcPts val="0"/>
              </a:spcBef>
              <a:buClr>
                <a:schemeClr val="accent1"/>
              </a:buClr>
              <a:buFont typeface="Trebuchet MS"/>
              <a:buNone/>
              <a:defRPr sz="36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35" name="Shape 135"/>
          <p:cNvSpPr txBox="1">
            <a:spLocks noGrp="1"/>
          </p:cNvSpPr>
          <p:nvPr>
            <p:ph type="body" idx="1"/>
          </p:nvPr>
        </p:nvSpPr>
        <p:spPr>
          <a:xfrm rot="5400000">
            <a:off x="1581685" y="-294750"/>
            <a:ext cx="5251449" cy="7060149"/>
          </a:xfrm>
          <a:prstGeom prst="rect">
            <a:avLst/>
          </a:prstGeom>
          <a:noFill/>
          <a:ln>
            <a:noFill/>
          </a:ln>
        </p:spPr>
        <p:txBody>
          <a:bodyPr lIns="91425" tIns="91425" rIns="91425" bIns="91425" anchor="t" anchorCtr="0"/>
          <a:lstStyle>
            <a:lvl1pPr marL="342900" marR="0" lvl="0" indent="-251459" algn="l" rtl="0">
              <a:spcBef>
                <a:spcPts val="1000"/>
              </a:spcBef>
              <a:spcAft>
                <a:spcPts val="0"/>
              </a:spcAft>
              <a:buClr>
                <a:schemeClr val="accent1"/>
              </a:buClr>
              <a:buSzPct val="79999"/>
              <a:buFont typeface="Noto Sans Symbols"/>
              <a:buChar char="▶"/>
              <a:defRPr sz="1800" b="0" i="0" u="none" strike="noStrike" cap="none">
                <a:solidFill>
                  <a:srgbClr val="3F3F3F"/>
                </a:solidFill>
                <a:latin typeface="Trebuchet MS"/>
                <a:ea typeface="Trebuchet MS"/>
                <a:cs typeface="Trebuchet MS"/>
                <a:sym typeface="Trebuchet MS"/>
              </a:defRPr>
            </a:lvl1pPr>
            <a:lvl2pPr marL="742950" marR="0" lvl="1" indent="-204469" algn="l" rtl="0">
              <a:spcBef>
                <a:spcPts val="1000"/>
              </a:spcBef>
              <a:spcAft>
                <a:spcPts val="0"/>
              </a:spcAft>
              <a:buClr>
                <a:schemeClr val="accent1"/>
              </a:buClr>
              <a:buSzPct val="80000"/>
              <a:buFont typeface="Noto Sans Symbols"/>
              <a:buChar char="▶"/>
              <a:defRPr sz="1600" b="0" i="0" u="none" strike="noStrike" cap="none">
                <a:solidFill>
                  <a:srgbClr val="3F3F3F"/>
                </a:solidFill>
                <a:latin typeface="Trebuchet MS"/>
                <a:ea typeface="Trebuchet MS"/>
                <a:cs typeface="Trebuchet MS"/>
                <a:sym typeface="Trebuchet MS"/>
              </a:defRPr>
            </a:lvl2pPr>
            <a:lvl3pPr marL="1143000" marR="0" lvl="2" indent="-157480" algn="l" rtl="0">
              <a:spcBef>
                <a:spcPts val="1000"/>
              </a:spcBef>
              <a:spcAft>
                <a:spcPts val="0"/>
              </a:spcAft>
              <a:buClr>
                <a:schemeClr val="accent1"/>
              </a:buClr>
              <a:buSzPct val="80000"/>
              <a:buFont typeface="Noto Sans Symbols"/>
              <a:buChar char="▶"/>
              <a:defRPr sz="1400" b="0" i="0" u="none" strike="noStrike" cap="none">
                <a:solidFill>
                  <a:srgbClr val="3F3F3F"/>
                </a:solidFill>
                <a:latin typeface="Trebuchet MS"/>
                <a:ea typeface="Trebuchet MS"/>
                <a:cs typeface="Trebuchet MS"/>
                <a:sym typeface="Trebuchet MS"/>
              </a:defRPr>
            </a:lvl3pPr>
            <a:lvl4pPr marL="1600200" marR="0" lvl="3"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4pPr>
            <a:lvl5pPr marL="2057400" marR="0" lvl="4"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5pPr>
            <a:lvl6pPr marL="2514600" marR="0" lvl="5"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6pPr>
            <a:lvl7pPr marL="2971800" marR="0" lvl="6"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7pPr>
            <a:lvl8pPr marL="3429000" marR="0" lvl="7"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8pPr>
            <a:lvl9pPr marL="3886200" marR="0" lvl="8"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136" name="Shape 136"/>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37" name="Shape 137"/>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38" name="Shape 138"/>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677333" y="609600"/>
            <a:ext cx="8596668" cy="1320800"/>
          </a:xfrm>
          <a:prstGeom prst="rect">
            <a:avLst/>
          </a:prstGeom>
          <a:noFill/>
          <a:ln>
            <a:noFill/>
          </a:ln>
        </p:spPr>
        <p:txBody>
          <a:bodyPr lIns="91425" tIns="91425" rIns="91425" bIns="91425" anchor="t" anchorCtr="0"/>
          <a:lstStyle>
            <a:lvl1pPr marL="0" marR="0" lvl="0" indent="0" algn="l" rtl="0">
              <a:spcBef>
                <a:spcPts val="0"/>
              </a:spcBef>
              <a:buClr>
                <a:schemeClr val="accent1"/>
              </a:buClr>
              <a:buFont typeface="Trebuchet MS"/>
              <a:buNone/>
              <a:defRPr sz="36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41" name="Shape 41"/>
          <p:cNvSpPr txBox="1">
            <a:spLocks noGrp="1"/>
          </p:cNvSpPr>
          <p:nvPr>
            <p:ph type="body" idx="1"/>
          </p:nvPr>
        </p:nvSpPr>
        <p:spPr>
          <a:xfrm>
            <a:off x="677333" y="2160589"/>
            <a:ext cx="8596668" cy="3880773"/>
          </a:xfrm>
          <a:prstGeom prst="rect">
            <a:avLst/>
          </a:prstGeom>
          <a:noFill/>
          <a:ln>
            <a:noFill/>
          </a:ln>
        </p:spPr>
        <p:txBody>
          <a:bodyPr lIns="91425" tIns="91425" rIns="91425" bIns="91425" anchor="t" anchorCtr="0"/>
          <a:lstStyle>
            <a:lvl1pPr marL="342900" marR="0" lvl="0" indent="-251459" algn="l" rtl="0">
              <a:spcBef>
                <a:spcPts val="1000"/>
              </a:spcBef>
              <a:spcAft>
                <a:spcPts val="0"/>
              </a:spcAft>
              <a:buClr>
                <a:schemeClr val="accent1"/>
              </a:buClr>
              <a:buSzPct val="79999"/>
              <a:buFont typeface="Noto Sans Symbols"/>
              <a:buChar char="▶"/>
              <a:defRPr sz="1800" b="0" i="0" u="none" strike="noStrike" cap="none">
                <a:solidFill>
                  <a:srgbClr val="3F3F3F"/>
                </a:solidFill>
                <a:latin typeface="Trebuchet MS"/>
                <a:ea typeface="Trebuchet MS"/>
                <a:cs typeface="Trebuchet MS"/>
                <a:sym typeface="Trebuchet MS"/>
              </a:defRPr>
            </a:lvl1pPr>
            <a:lvl2pPr marL="742950" marR="0" lvl="1" indent="-204469" algn="l" rtl="0">
              <a:spcBef>
                <a:spcPts val="1000"/>
              </a:spcBef>
              <a:spcAft>
                <a:spcPts val="0"/>
              </a:spcAft>
              <a:buClr>
                <a:schemeClr val="accent1"/>
              </a:buClr>
              <a:buSzPct val="80000"/>
              <a:buFont typeface="Noto Sans Symbols"/>
              <a:buChar char="▶"/>
              <a:defRPr sz="1600" b="0" i="0" u="none" strike="noStrike" cap="none">
                <a:solidFill>
                  <a:srgbClr val="3F3F3F"/>
                </a:solidFill>
                <a:latin typeface="Trebuchet MS"/>
                <a:ea typeface="Trebuchet MS"/>
                <a:cs typeface="Trebuchet MS"/>
                <a:sym typeface="Trebuchet MS"/>
              </a:defRPr>
            </a:lvl2pPr>
            <a:lvl3pPr marL="1143000" marR="0" lvl="2" indent="-157480" algn="l" rtl="0">
              <a:spcBef>
                <a:spcPts val="1000"/>
              </a:spcBef>
              <a:spcAft>
                <a:spcPts val="0"/>
              </a:spcAft>
              <a:buClr>
                <a:schemeClr val="accent1"/>
              </a:buClr>
              <a:buSzPct val="80000"/>
              <a:buFont typeface="Noto Sans Symbols"/>
              <a:buChar char="▶"/>
              <a:defRPr sz="1400" b="0" i="0" u="none" strike="noStrike" cap="none">
                <a:solidFill>
                  <a:srgbClr val="3F3F3F"/>
                </a:solidFill>
                <a:latin typeface="Trebuchet MS"/>
                <a:ea typeface="Trebuchet MS"/>
                <a:cs typeface="Trebuchet MS"/>
                <a:sym typeface="Trebuchet MS"/>
              </a:defRPr>
            </a:lvl3pPr>
            <a:lvl4pPr marL="1600200" marR="0" lvl="3"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4pPr>
            <a:lvl5pPr marL="2057400" marR="0" lvl="4"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5pPr>
            <a:lvl6pPr marL="2514600" marR="0" lvl="5"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6pPr>
            <a:lvl7pPr marL="2971800" marR="0" lvl="6"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7pPr>
            <a:lvl8pPr marL="3429000" marR="0" lvl="7"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8pPr>
            <a:lvl9pPr marL="3886200" marR="0" lvl="8"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42" name="Shape 42"/>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43" name="Shape 43"/>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44" name="Shape 44"/>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677335" y="2700866"/>
            <a:ext cx="8596668" cy="1826580"/>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Trebuchet MS"/>
              <a:buNone/>
              <a:defRPr sz="40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47" name="Shape 47"/>
          <p:cNvSpPr txBox="1">
            <a:spLocks noGrp="1"/>
          </p:cNvSpPr>
          <p:nvPr>
            <p:ph type="body" idx="1"/>
          </p:nvPr>
        </p:nvSpPr>
        <p:spPr>
          <a:xfrm>
            <a:off x="677335" y="4527448"/>
            <a:ext cx="8596668" cy="860399"/>
          </a:xfrm>
          <a:prstGeom prst="rect">
            <a:avLst/>
          </a:prstGeom>
          <a:noFill/>
          <a:ln>
            <a:noFill/>
          </a:ln>
        </p:spPr>
        <p:txBody>
          <a:bodyPr lIns="91425" tIns="91425" rIns="91425" bIns="91425" anchor="t" anchorCtr="0"/>
          <a:lstStyle>
            <a:lvl1pPr marL="0" marR="0" lvl="0" indent="0" algn="l" rtl="0">
              <a:spcBef>
                <a:spcPts val="1000"/>
              </a:spcBef>
              <a:spcAft>
                <a:spcPts val="0"/>
              </a:spcAft>
              <a:buClr>
                <a:schemeClr val="accent1"/>
              </a:buClr>
              <a:buFont typeface="Noto Sans Symbols"/>
              <a:buNone/>
              <a:defRPr sz="2000" b="0" i="0" u="none" strike="noStrike" cap="none">
                <a:solidFill>
                  <a:srgbClr val="7F7F7F"/>
                </a:solidFill>
                <a:latin typeface="Trebuchet MS"/>
                <a:ea typeface="Trebuchet MS"/>
                <a:cs typeface="Trebuchet MS"/>
                <a:sym typeface="Trebuchet MS"/>
              </a:defRPr>
            </a:lvl1pPr>
            <a:lvl2pPr marL="457200" marR="0" lvl="1" indent="0" algn="l" rtl="0">
              <a:spcBef>
                <a:spcPts val="1000"/>
              </a:spcBef>
              <a:spcAft>
                <a:spcPts val="0"/>
              </a:spcAft>
              <a:buClr>
                <a:schemeClr val="accent1"/>
              </a:buClr>
              <a:buFont typeface="Noto Sans Symbols"/>
              <a:buNone/>
              <a:defRPr sz="1800" b="0" i="0" u="none" strike="noStrike" cap="none">
                <a:solidFill>
                  <a:srgbClr val="888888"/>
                </a:solidFill>
                <a:latin typeface="Trebuchet MS"/>
                <a:ea typeface="Trebuchet MS"/>
                <a:cs typeface="Trebuchet MS"/>
                <a:sym typeface="Trebuchet MS"/>
              </a:defRPr>
            </a:lvl2pPr>
            <a:lvl3pPr marL="914400" marR="0" lvl="2" indent="0" algn="l" rtl="0">
              <a:spcBef>
                <a:spcPts val="1000"/>
              </a:spcBef>
              <a:spcAft>
                <a:spcPts val="0"/>
              </a:spcAft>
              <a:buClr>
                <a:schemeClr val="accent1"/>
              </a:buClr>
              <a:buFont typeface="Noto Sans Symbols"/>
              <a:buNone/>
              <a:defRPr sz="1600" b="0" i="0" u="none" strike="noStrike" cap="none">
                <a:solidFill>
                  <a:srgbClr val="888888"/>
                </a:solidFill>
                <a:latin typeface="Trebuchet MS"/>
                <a:ea typeface="Trebuchet MS"/>
                <a:cs typeface="Trebuchet MS"/>
                <a:sym typeface="Trebuchet MS"/>
              </a:defRPr>
            </a:lvl3pPr>
            <a:lvl4pPr marL="1371600" marR="0" lvl="3"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4pPr>
            <a:lvl5pPr marL="1828800" marR="0" lvl="4"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5pPr>
            <a:lvl6pPr marL="2286000" marR="0" lvl="5"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6pPr>
            <a:lvl7pPr marL="2743200" marR="0" lvl="6"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7pPr>
            <a:lvl8pPr marL="3200400" marR="0" lvl="7"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8pPr>
            <a:lvl9pPr marL="3657600" marR="0" lvl="8" indent="0" algn="l" rtl="0">
              <a:spcBef>
                <a:spcPts val="1000"/>
              </a:spcBef>
              <a:spcAft>
                <a:spcPts val="0"/>
              </a:spcAft>
              <a:buClr>
                <a:schemeClr val="accent1"/>
              </a:buClr>
              <a:buFont typeface="Noto Sans Symbols"/>
              <a:buNone/>
              <a:defRPr sz="1400" b="0" i="0" u="none" strike="noStrike" cap="none">
                <a:solidFill>
                  <a:srgbClr val="888888"/>
                </a:solidFill>
                <a:latin typeface="Trebuchet MS"/>
                <a:ea typeface="Trebuchet MS"/>
                <a:cs typeface="Trebuchet MS"/>
                <a:sym typeface="Trebuchet MS"/>
              </a:defRPr>
            </a:lvl9pPr>
          </a:lstStyle>
          <a:p>
            <a:endParaRPr/>
          </a:p>
        </p:txBody>
      </p:sp>
      <p:sp>
        <p:nvSpPr>
          <p:cNvPr id="48" name="Shape 48"/>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49" name="Shape 49"/>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50" name="Shape 50"/>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51"/>
        <p:cNvGrpSpPr/>
        <p:nvPr/>
      </p:nvGrpSpPr>
      <p:grpSpPr>
        <a:xfrm>
          <a:off x="0" y="0"/>
          <a:ext cx="0" cy="0"/>
          <a:chOff x="0" y="0"/>
          <a:chExt cx="0" cy="0"/>
        </a:xfrm>
      </p:grpSpPr>
      <p:sp>
        <p:nvSpPr>
          <p:cNvPr id="52" name="Shape 52"/>
          <p:cNvSpPr txBox="1">
            <a:spLocks noGrp="1"/>
          </p:cNvSpPr>
          <p:nvPr>
            <p:ph type="title"/>
          </p:nvPr>
        </p:nvSpPr>
        <p:spPr>
          <a:xfrm>
            <a:off x="677333" y="609600"/>
            <a:ext cx="8596668" cy="1320800"/>
          </a:xfrm>
          <a:prstGeom prst="rect">
            <a:avLst/>
          </a:prstGeom>
          <a:noFill/>
          <a:ln>
            <a:noFill/>
          </a:ln>
        </p:spPr>
        <p:txBody>
          <a:bodyPr lIns="91425" tIns="91425" rIns="91425" bIns="91425" anchor="t" anchorCtr="0"/>
          <a:lstStyle>
            <a:lvl1pPr marL="0" marR="0" lvl="0" indent="0" algn="l" rtl="0">
              <a:spcBef>
                <a:spcPts val="0"/>
              </a:spcBef>
              <a:buClr>
                <a:schemeClr val="accent1"/>
              </a:buClr>
              <a:buFont typeface="Trebuchet MS"/>
              <a:buNone/>
              <a:defRPr sz="36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53" name="Shape 53"/>
          <p:cNvSpPr txBox="1">
            <a:spLocks noGrp="1"/>
          </p:cNvSpPr>
          <p:nvPr>
            <p:ph type="body" idx="1"/>
          </p:nvPr>
        </p:nvSpPr>
        <p:spPr>
          <a:xfrm>
            <a:off x="677333" y="2160589"/>
            <a:ext cx="4184035" cy="3880771"/>
          </a:xfrm>
          <a:prstGeom prst="rect">
            <a:avLst/>
          </a:prstGeom>
          <a:noFill/>
          <a:ln>
            <a:noFill/>
          </a:ln>
        </p:spPr>
        <p:txBody>
          <a:bodyPr lIns="91425" tIns="91425" rIns="91425" bIns="91425" anchor="t" anchorCtr="0"/>
          <a:lstStyle>
            <a:lvl1pPr marL="342900" marR="0" lvl="0" indent="-251459" algn="l" rtl="0">
              <a:spcBef>
                <a:spcPts val="1000"/>
              </a:spcBef>
              <a:spcAft>
                <a:spcPts val="0"/>
              </a:spcAft>
              <a:buClr>
                <a:schemeClr val="accent1"/>
              </a:buClr>
              <a:buSzPct val="79999"/>
              <a:buFont typeface="Noto Sans Symbols"/>
              <a:buChar char="▶"/>
              <a:defRPr sz="1800" b="0" i="0" u="none" strike="noStrike" cap="none">
                <a:solidFill>
                  <a:srgbClr val="3F3F3F"/>
                </a:solidFill>
                <a:latin typeface="Trebuchet MS"/>
                <a:ea typeface="Trebuchet MS"/>
                <a:cs typeface="Trebuchet MS"/>
                <a:sym typeface="Trebuchet MS"/>
              </a:defRPr>
            </a:lvl1pPr>
            <a:lvl2pPr marL="742950" marR="0" lvl="1" indent="-204469" algn="l" rtl="0">
              <a:spcBef>
                <a:spcPts val="1000"/>
              </a:spcBef>
              <a:spcAft>
                <a:spcPts val="0"/>
              </a:spcAft>
              <a:buClr>
                <a:schemeClr val="accent1"/>
              </a:buClr>
              <a:buSzPct val="80000"/>
              <a:buFont typeface="Noto Sans Symbols"/>
              <a:buChar char="▶"/>
              <a:defRPr sz="1600" b="0" i="0" u="none" strike="noStrike" cap="none">
                <a:solidFill>
                  <a:srgbClr val="3F3F3F"/>
                </a:solidFill>
                <a:latin typeface="Trebuchet MS"/>
                <a:ea typeface="Trebuchet MS"/>
                <a:cs typeface="Trebuchet MS"/>
                <a:sym typeface="Trebuchet MS"/>
              </a:defRPr>
            </a:lvl2pPr>
            <a:lvl3pPr marL="1143000" marR="0" lvl="2" indent="-157480" algn="l" rtl="0">
              <a:spcBef>
                <a:spcPts val="1000"/>
              </a:spcBef>
              <a:spcAft>
                <a:spcPts val="0"/>
              </a:spcAft>
              <a:buClr>
                <a:schemeClr val="accent1"/>
              </a:buClr>
              <a:buSzPct val="80000"/>
              <a:buFont typeface="Noto Sans Symbols"/>
              <a:buChar char="▶"/>
              <a:defRPr sz="1400" b="0" i="0" u="none" strike="noStrike" cap="none">
                <a:solidFill>
                  <a:srgbClr val="3F3F3F"/>
                </a:solidFill>
                <a:latin typeface="Trebuchet MS"/>
                <a:ea typeface="Trebuchet MS"/>
                <a:cs typeface="Trebuchet MS"/>
                <a:sym typeface="Trebuchet MS"/>
              </a:defRPr>
            </a:lvl3pPr>
            <a:lvl4pPr marL="1600200" marR="0" lvl="3"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4pPr>
            <a:lvl5pPr marL="2057400" marR="0" lvl="4"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5pPr>
            <a:lvl6pPr marL="2514600" marR="0" lvl="5"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6pPr>
            <a:lvl7pPr marL="2971800" marR="0" lvl="6"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7pPr>
            <a:lvl8pPr marL="3429000" marR="0" lvl="7"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8pPr>
            <a:lvl9pPr marL="3886200" marR="0" lvl="8"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54" name="Shape 54"/>
          <p:cNvSpPr txBox="1">
            <a:spLocks noGrp="1"/>
          </p:cNvSpPr>
          <p:nvPr>
            <p:ph type="body" idx="2"/>
          </p:nvPr>
        </p:nvSpPr>
        <p:spPr>
          <a:xfrm>
            <a:off x="5089969" y="2160589"/>
            <a:ext cx="4184033" cy="3880773"/>
          </a:xfrm>
          <a:prstGeom prst="rect">
            <a:avLst/>
          </a:prstGeom>
          <a:noFill/>
          <a:ln>
            <a:noFill/>
          </a:ln>
        </p:spPr>
        <p:txBody>
          <a:bodyPr lIns="91425" tIns="91425" rIns="91425" bIns="91425" anchor="t" anchorCtr="0"/>
          <a:lstStyle>
            <a:lvl1pPr marL="342900" marR="0" lvl="0" indent="-251459" algn="l" rtl="0">
              <a:spcBef>
                <a:spcPts val="1000"/>
              </a:spcBef>
              <a:spcAft>
                <a:spcPts val="0"/>
              </a:spcAft>
              <a:buClr>
                <a:schemeClr val="accent1"/>
              </a:buClr>
              <a:buSzPct val="79999"/>
              <a:buFont typeface="Noto Sans Symbols"/>
              <a:buChar char="▶"/>
              <a:defRPr sz="1800" b="0" i="0" u="none" strike="noStrike" cap="none">
                <a:solidFill>
                  <a:srgbClr val="3F3F3F"/>
                </a:solidFill>
                <a:latin typeface="Trebuchet MS"/>
                <a:ea typeface="Trebuchet MS"/>
                <a:cs typeface="Trebuchet MS"/>
                <a:sym typeface="Trebuchet MS"/>
              </a:defRPr>
            </a:lvl1pPr>
            <a:lvl2pPr marL="742950" marR="0" lvl="1" indent="-204469" algn="l" rtl="0">
              <a:spcBef>
                <a:spcPts val="1000"/>
              </a:spcBef>
              <a:spcAft>
                <a:spcPts val="0"/>
              </a:spcAft>
              <a:buClr>
                <a:schemeClr val="accent1"/>
              </a:buClr>
              <a:buSzPct val="80000"/>
              <a:buFont typeface="Noto Sans Symbols"/>
              <a:buChar char="▶"/>
              <a:defRPr sz="1600" b="0" i="0" u="none" strike="noStrike" cap="none">
                <a:solidFill>
                  <a:srgbClr val="3F3F3F"/>
                </a:solidFill>
                <a:latin typeface="Trebuchet MS"/>
                <a:ea typeface="Trebuchet MS"/>
                <a:cs typeface="Trebuchet MS"/>
                <a:sym typeface="Trebuchet MS"/>
              </a:defRPr>
            </a:lvl2pPr>
            <a:lvl3pPr marL="1143000" marR="0" lvl="2" indent="-157480" algn="l" rtl="0">
              <a:spcBef>
                <a:spcPts val="1000"/>
              </a:spcBef>
              <a:spcAft>
                <a:spcPts val="0"/>
              </a:spcAft>
              <a:buClr>
                <a:schemeClr val="accent1"/>
              </a:buClr>
              <a:buSzPct val="80000"/>
              <a:buFont typeface="Noto Sans Symbols"/>
              <a:buChar char="▶"/>
              <a:defRPr sz="1400" b="0" i="0" u="none" strike="noStrike" cap="none">
                <a:solidFill>
                  <a:srgbClr val="3F3F3F"/>
                </a:solidFill>
                <a:latin typeface="Trebuchet MS"/>
                <a:ea typeface="Trebuchet MS"/>
                <a:cs typeface="Trebuchet MS"/>
                <a:sym typeface="Trebuchet MS"/>
              </a:defRPr>
            </a:lvl3pPr>
            <a:lvl4pPr marL="1600200" marR="0" lvl="3"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4pPr>
            <a:lvl5pPr marL="2057400" marR="0" lvl="4"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5pPr>
            <a:lvl6pPr marL="2514600" marR="0" lvl="5"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6pPr>
            <a:lvl7pPr marL="2971800" marR="0" lvl="6"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7pPr>
            <a:lvl8pPr marL="3429000" marR="0" lvl="7"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8pPr>
            <a:lvl9pPr marL="3886200" marR="0" lvl="8"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55" name="Shape 55"/>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56" name="Shape 56"/>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57" name="Shape 57"/>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677333" y="609600"/>
            <a:ext cx="8596668" cy="1320800"/>
          </a:xfrm>
          <a:prstGeom prst="rect">
            <a:avLst/>
          </a:prstGeom>
          <a:noFill/>
          <a:ln>
            <a:noFill/>
          </a:ln>
        </p:spPr>
        <p:txBody>
          <a:bodyPr lIns="91425" tIns="91425" rIns="91425" bIns="91425" anchor="t" anchorCtr="0"/>
          <a:lstStyle>
            <a:lvl1pPr marL="0" marR="0" lvl="0" indent="0" algn="l" rtl="0">
              <a:spcBef>
                <a:spcPts val="0"/>
              </a:spcBef>
              <a:buClr>
                <a:schemeClr val="accent1"/>
              </a:buClr>
              <a:buFont typeface="Trebuchet MS"/>
              <a:buNone/>
              <a:defRPr sz="36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60" name="Shape 60"/>
          <p:cNvSpPr txBox="1">
            <a:spLocks noGrp="1"/>
          </p:cNvSpPr>
          <p:nvPr>
            <p:ph type="body" idx="1"/>
          </p:nvPr>
        </p:nvSpPr>
        <p:spPr>
          <a:xfrm>
            <a:off x="675745" y="2160983"/>
            <a:ext cx="4185622" cy="576262"/>
          </a:xfrm>
          <a:prstGeom prst="rect">
            <a:avLst/>
          </a:prstGeom>
          <a:noFill/>
          <a:ln>
            <a:noFill/>
          </a:ln>
        </p:spPr>
        <p:txBody>
          <a:bodyPr lIns="91425" tIns="91425" rIns="91425" bIns="91425" anchor="b" anchorCtr="0"/>
          <a:lstStyle>
            <a:lvl1pPr marL="0" marR="0" lvl="0" indent="0" algn="l" rtl="0">
              <a:spcBef>
                <a:spcPts val="1000"/>
              </a:spcBef>
              <a:spcAft>
                <a:spcPts val="0"/>
              </a:spcAft>
              <a:buClr>
                <a:schemeClr val="accent1"/>
              </a:buClr>
              <a:buFont typeface="Noto Sans Symbols"/>
              <a:buNone/>
              <a:defRPr sz="2400" b="0" i="0" u="none" strike="noStrike" cap="none">
                <a:solidFill>
                  <a:srgbClr val="3F3F3F"/>
                </a:solidFill>
                <a:latin typeface="Trebuchet MS"/>
                <a:ea typeface="Trebuchet MS"/>
                <a:cs typeface="Trebuchet MS"/>
                <a:sym typeface="Trebuchet MS"/>
              </a:defRPr>
            </a:lvl1pPr>
            <a:lvl2pPr marL="457200" marR="0" lvl="1" indent="0" algn="l" rtl="0">
              <a:spcBef>
                <a:spcPts val="1000"/>
              </a:spcBef>
              <a:spcAft>
                <a:spcPts val="0"/>
              </a:spcAft>
              <a:buClr>
                <a:schemeClr val="accent1"/>
              </a:buClr>
              <a:buFont typeface="Noto Sans Symbols"/>
              <a:buNone/>
              <a:defRPr sz="2000" b="1" i="0" u="none" strike="noStrike" cap="none">
                <a:solidFill>
                  <a:srgbClr val="3F3F3F"/>
                </a:solidFill>
                <a:latin typeface="Trebuchet MS"/>
                <a:ea typeface="Trebuchet MS"/>
                <a:cs typeface="Trebuchet MS"/>
                <a:sym typeface="Trebuchet MS"/>
              </a:defRPr>
            </a:lvl2pPr>
            <a:lvl3pPr marL="914400" marR="0" lvl="2" indent="0" algn="l" rtl="0">
              <a:spcBef>
                <a:spcPts val="1000"/>
              </a:spcBef>
              <a:spcAft>
                <a:spcPts val="0"/>
              </a:spcAft>
              <a:buClr>
                <a:schemeClr val="accent1"/>
              </a:buClr>
              <a:buFont typeface="Noto Sans Symbols"/>
              <a:buNone/>
              <a:defRPr sz="1800" b="1" i="0" u="none" strike="noStrike" cap="none">
                <a:solidFill>
                  <a:srgbClr val="3F3F3F"/>
                </a:solidFill>
                <a:latin typeface="Trebuchet MS"/>
                <a:ea typeface="Trebuchet MS"/>
                <a:cs typeface="Trebuchet MS"/>
                <a:sym typeface="Trebuchet MS"/>
              </a:defRPr>
            </a:lvl3pPr>
            <a:lvl4pPr marL="1371600" marR="0" lvl="3" indent="0" algn="l" rtl="0">
              <a:spcBef>
                <a:spcPts val="1000"/>
              </a:spcBef>
              <a:spcAft>
                <a:spcPts val="0"/>
              </a:spcAft>
              <a:buClr>
                <a:schemeClr val="accent1"/>
              </a:buClr>
              <a:buFont typeface="Noto Sans Symbols"/>
              <a:buNone/>
              <a:defRPr sz="1600" b="1" i="0" u="none" strike="noStrike" cap="none">
                <a:solidFill>
                  <a:srgbClr val="3F3F3F"/>
                </a:solidFill>
                <a:latin typeface="Trebuchet MS"/>
                <a:ea typeface="Trebuchet MS"/>
                <a:cs typeface="Trebuchet MS"/>
                <a:sym typeface="Trebuchet MS"/>
              </a:defRPr>
            </a:lvl4pPr>
            <a:lvl5pPr marL="1828800" marR="0" lvl="4" indent="0" algn="l" rtl="0">
              <a:spcBef>
                <a:spcPts val="1000"/>
              </a:spcBef>
              <a:spcAft>
                <a:spcPts val="0"/>
              </a:spcAft>
              <a:buClr>
                <a:schemeClr val="accent1"/>
              </a:buClr>
              <a:buFont typeface="Noto Sans Symbols"/>
              <a:buNone/>
              <a:defRPr sz="1600" b="1" i="0" u="none" strike="noStrike" cap="none">
                <a:solidFill>
                  <a:srgbClr val="3F3F3F"/>
                </a:solidFill>
                <a:latin typeface="Trebuchet MS"/>
                <a:ea typeface="Trebuchet MS"/>
                <a:cs typeface="Trebuchet MS"/>
                <a:sym typeface="Trebuchet MS"/>
              </a:defRPr>
            </a:lvl5pPr>
            <a:lvl6pPr marL="2286000" marR="0" lvl="5" indent="0" algn="l" rtl="0">
              <a:spcBef>
                <a:spcPts val="1000"/>
              </a:spcBef>
              <a:spcAft>
                <a:spcPts val="0"/>
              </a:spcAft>
              <a:buClr>
                <a:schemeClr val="accent1"/>
              </a:buClr>
              <a:buFont typeface="Noto Sans Symbols"/>
              <a:buNone/>
              <a:defRPr sz="1600" b="1" i="0" u="none" strike="noStrike" cap="none">
                <a:solidFill>
                  <a:srgbClr val="3F3F3F"/>
                </a:solidFill>
                <a:latin typeface="Trebuchet MS"/>
                <a:ea typeface="Trebuchet MS"/>
                <a:cs typeface="Trebuchet MS"/>
                <a:sym typeface="Trebuchet MS"/>
              </a:defRPr>
            </a:lvl6pPr>
            <a:lvl7pPr marL="2743200" marR="0" lvl="6" indent="0" algn="l" rtl="0">
              <a:spcBef>
                <a:spcPts val="1000"/>
              </a:spcBef>
              <a:spcAft>
                <a:spcPts val="0"/>
              </a:spcAft>
              <a:buClr>
                <a:schemeClr val="accent1"/>
              </a:buClr>
              <a:buFont typeface="Noto Sans Symbols"/>
              <a:buNone/>
              <a:defRPr sz="1600" b="1" i="0" u="none" strike="noStrike" cap="none">
                <a:solidFill>
                  <a:srgbClr val="3F3F3F"/>
                </a:solidFill>
                <a:latin typeface="Trebuchet MS"/>
                <a:ea typeface="Trebuchet MS"/>
                <a:cs typeface="Trebuchet MS"/>
                <a:sym typeface="Trebuchet MS"/>
              </a:defRPr>
            </a:lvl7pPr>
            <a:lvl8pPr marL="3200400" marR="0" lvl="7" indent="0" algn="l" rtl="0">
              <a:spcBef>
                <a:spcPts val="1000"/>
              </a:spcBef>
              <a:spcAft>
                <a:spcPts val="0"/>
              </a:spcAft>
              <a:buClr>
                <a:schemeClr val="accent1"/>
              </a:buClr>
              <a:buFont typeface="Noto Sans Symbols"/>
              <a:buNone/>
              <a:defRPr sz="1600" b="1" i="0" u="none" strike="noStrike" cap="none">
                <a:solidFill>
                  <a:srgbClr val="3F3F3F"/>
                </a:solidFill>
                <a:latin typeface="Trebuchet MS"/>
                <a:ea typeface="Trebuchet MS"/>
                <a:cs typeface="Trebuchet MS"/>
                <a:sym typeface="Trebuchet MS"/>
              </a:defRPr>
            </a:lvl8pPr>
            <a:lvl9pPr marL="3657600" marR="0" lvl="8" indent="0" algn="l" rtl="0">
              <a:spcBef>
                <a:spcPts val="1000"/>
              </a:spcBef>
              <a:spcAft>
                <a:spcPts val="0"/>
              </a:spcAft>
              <a:buClr>
                <a:schemeClr val="accent1"/>
              </a:buClr>
              <a:buFont typeface="Noto Sans Symbols"/>
              <a:buNone/>
              <a:defRPr sz="1600" b="1" i="0" u="none" strike="noStrike" cap="none">
                <a:solidFill>
                  <a:srgbClr val="3F3F3F"/>
                </a:solidFill>
                <a:latin typeface="Trebuchet MS"/>
                <a:ea typeface="Trebuchet MS"/>
                <a:cs typeface="Trebuchet MS"/>
                <a:sym typeface="Trebuchet MS"/>
              </a:defRPr>
            </a:lvl9pPr>
          </a:lstStyle>
          <a:p>
            <a:endParaRPr/>
          </a:p>
        </p:txBody>
      </p:sp>
      <p:sp>
        <p:nvSpPr>
          <p:cNvPr id="61" name="Shape 61"/>
          <p:cNvSpPr txBox="1">
            <a:spLocks noGrp="1"/>
          </p:cNvSpPr>
          <p:nvPr>
            <p:ph type="body" idx="2"/>
          </p:nvPr>
        </p:nvSpPr>
        <p:spPr>
          <a:xfrm>
            <a:off x="675745" y="2737244"/>
            <a:ext cx="4185622" cy="3304117"/>
          </a:xfrm>
          <a:prstGeom prst="rect">
            <a:avLst/>
          </a:prstGeom>
          <a:noFill/>
          <a:ln>
            <a:noFill/>
          </a:ln>
        </p:spPr>
        <p:txBody>
          <a:bodyPr lIns="91425" tIns="91425" rIns="91425" bIns="91425" anchor="t" anchorCtr="0"/>
          <a:lstStyle>
            <a:lvl1pPr marL="342900" marR="0" lvl="0" indent="-251459" algn="l" rtl="0">
              <a:spcBef>
                <a:spcPts val="1000"/>
              </a:spcBef>
              <a:spcAft>
                <a:spcPts val="0"/>
              </a:spcAft>
              <a:buClr>
                <a:schemeClr val="accent1"/>
              </a:buClr>
              <a:buSzPct val="79999"/>
              <a:buFont typeface="Noto Sans Symbols"/>
              <a:buChar char="▶"/>
              <a:defRPr sz="1800" b="0" i="0" u="none" strike="noStrike" cap="none">
                <a:solidFill>
                  <a:srgbClr val="3F3F3F"/>
                </a:solidFill>
                <a:latin typeface="Trebuchet MS"/>
                <a:ea typeface="Trebuchet MS"/>
                <a:cs typeface="Trebuchet MS"/>
                <a:sym typeface="Trebuchet MS"/>
              </a:defRPr>
            </a:lvl1pPr>
            <a:lvl2pPr marL="742950" marR="0" lvl="1" indent="-204469" algn="l" rtl="0">
              <a:spcBef>
                <a:spcPts val="1000"/>
              </a:spcBef>
              <a:spcAft>
                <a:spcPts val="0"/>
              </a:spcAft>
              <a:buClr>
                <a:schemeClr val="accent1"/>
              </a:buClr>
              <a:buSzPct val="80000"/>
              <a:buFont typeface="Noto Sans Symbols"/>
              <a:buChar char="▶"/>
              <a:defRPr sz="1600" b="0" i="0" u="none" strike="noStrike" cap="none">
                <a:solidFill>
                  <a:srgbClr val="3F3F3F"/>
                </a:solidFill>
                <a:latin typeface="Trebuchet MS"/>
                <a:ea typeface="Trebuchet MS"/>
                <a:cs typeface="Trebuchet MS"/>
                <a:sym typeface="Trebuchet MS"/>
              </a:defRPr>
            </a:lvl2pPr>
            <a:lvl3pPr marL="1143000" marR="0" lvl="2" indent="-157480" algn="l" rtl="0">
              <a:spcBef>
                <a:spcPts val="1000"/>
              </a:spcBef>
              <a:spcAft>
                <a:spcPts val="0"/>
              </a:spcAft>
              <a:buClr>
                <a:schemeClr val="accent1"/>
              </a:buClr>
              <a:buSzPct val="80000"/>
              <a:buFont typeface="Noto Sans Symbols"/>
              <a:buChar char="▶"/>
              <a:defRPr sz="1400" b="0" i="0" u="none" strike="noStrike" cap="none">
                <a:solidFill>
                  <a:srgbClr val="3F3F3F"/>
                </a:solidFill>
                <a:latin typeface="Trebuchet MS"/>
                <a:ea typeface="Trebuchet MS"/>
                <a:cs typeface="Trebuchet MS"/>
                <a:sym typeface="Trebuchet MS"/>
              </a:defRPr>
            </a:lvl3pPr>
            <a:lvl4pPr marL="1600200" marR="0" lvl="3"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4pPr>
            <a:lvl5pPr marL="2057400" marR="0" lvl="4"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5pPr>
            <a:lvl6pPr marL="2514600" marR="0" lvl="5"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6pPr>
            <a:lvl7pPr marL="2971800" marR="0" lvl="6"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7pPr>
            <a:lvl8pPr marL="3429000" marR="0" lvl="7"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8pPr>
            <a:lvl9pPr marL="3886200" marR="0" lvl="8"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62" name="Shape 62"/>
          <p:cNvSpPr txBox="1">
            <a:spLocks noGrp="1"/>
          </p:cNvSpPr>
          <p:nvPr>
            <p:ph type="body" idx="3"/>
          </p:nvPr>
        </p:nvSpPr>
        <p:spPr>
          <a:xfrm>
            <a:off x="5088382" y="2160983"/>
            <a:ext cx="4185617" cy="576262"/>
          </a:xfrm>
          <a:prstGeom prst="rect">
            <a:avLst/>
          </a:prstGeom>
          <a:noFill/>
          <a:ln>
            <a:noFill/>
          </a:ln>
        </p:spPr>
        <p:txBody>
          <a:bodyPr lIns="91425" tIns="91425" rIns="91425" bIns="91425" anchor="b" anchorCtr="0"/>
          <a:lstStyle>
            <a:lvl1pPr marL="0" marR="0" lvl="0" indent="0" algn="l" rtl="0">
              <a:spcBef>
                <a:spcPts val="1000"/>
              </a:spcBef>
              <a:spcAft>
                <a:spcPts val="0"/>
              </a:spcAft>
              <a:buClr>
                <a:schemeClr val="accent1"/>
              </a:buClr>
              <a:buFont typeface="Noto Sans Symbols"/>
              <a:buNone/>
              <a:defRPr sz="2400" b="0" i="0" u="none" strike="noStrike" cap="none">
                <a:solidFill>
                  <a:srgbClr val="3F3F3F"/>
                </a:solidFill>
                <a:latin typeface="Trebuchet MS"/>
                <a:ea typeface="Trebuchet MS"/>
                <a:cs typeface="Trebuchet MS"/>
                <a:sym typeface="Trebuchet MS"/>
              </a:defRPr>
            </a:lvl1pPr>
            <a:lvl2pPr marL="457200" marR="0" lvl="1" indent="0" algn="l" rtl="0">
              <a:spcBef>
                <a:spcPts val="1000"/>
              </a:spcBef>
              <a:spcAft>
                <a:spcPts val="0"/>
              </a:spcAft>
              <a:buClr>
                <a:schemeClr val="accent1"/>
              </a:buClr>
              <a:buFont typeface="Noto Sans Symbols"/>
              <a:buNone/>
              <a:defRPr sz="2000" b="1" i="0" u="none" strike="noStrike" cap="none">
                <a:solidFill>
                  <a:srgbClr val="3F3F3F"/>
                </a:solidFill>
                <a:latin typeface="Trebuchet MS"/>
                <a:ea typeface="Trebuchet MS"/>
                <a:cs typeface="Trebuchet MS"/>
                <a:sym typeface="Trebuchet MS"/>
              </a:defRPr>
            </a:lvl2pPr>
            <a:lvl3pPr marL="914400" marR="0" lvl="2" indent="0" algn="l" rtl="0">
              <a:spcBef>
                <a:spcPts val="1000"/>
              </a:spcBef>
              <a:spcAft>
                <a:spcPts val="0"/>
              </a:spcAft>
              <a:buClr>
                <a:schemeClr val="accent1"/>
              </a:buClr>
              <a:buFont typeface="Noto Sans Symbols"/>
              <a:buNone/>
              <a:defRPr sz="1800" b="1" i="0" u="none" strike="noStrike" cap="none">
                <a:solidFill>
                  <a:srgbClr val="3F3F3F"/>
                </a:solidFill>
                <a:latin typeface="Trebuchet MS"/>
                <a:ea typeface="Trebuchet MS"/>
                <a:cs typeface="Trebuchet MS"/>
                <a:sym typeface="Trebuchet MS"/>
              </a:defRPr>
            </a:lvl3pPr>
            <a:lvl4pPr marL="1371600" marR="0" lvl="3" indent="0" algn="l" rtl="0">
              <a:spcBef>
                <a:spcPts val="1000"/>
              </a:spcBef>
              <a:spcAft>
                <a:spcPts val="0"/>
              </a:spcAft>
              <a:buClr>
                <a:schemeClr val="accent1"/>
              </a:buClr>
              <a:buFont typeface="Noto Sans Symbols"/>
              <a:buNone/>
              <a:defRPr sz="1600" b="1" i="0" u="none" strike="noStrike" cap="none">
                <a:solidFill>
                  <a:srgbClr val="3F3F3F"/>
                </a:solidFill>
                <a:latin typeface="Trebuchet MS"/>
                <a:ea typeface="Trebuchet MS"/>
                <a:cs typeface="Trebuchet MS"/>
                <a:sym typeface="Trebuchet MS"/>
              </a:defRPr>
            </a:lvl4pPr>
            <a:lvl5pPr marL="1828800" marR="0" lvl="4" indent="0" algn="l" rtl="0">
              <a:spcBef>
                <a:spcPts val="1000"/>
              </a:spcBef>
              <a:spcAft>
                <a:spcPts val="0"/>
              </a:spcAft>
              <a:buClr>
                <a:schemeClr val="accent1"/>
              </a:buClr>
              <a:buFont typeface="Noto Sans Symbols"/>
              <a:buNone/>
              <a:defRPr sz="1600" b="1" i="0" u="none" strike="noStrike" cap="none">
                <a:solidFill>
                  <a:srgbClr val="3F3F3F"/>
                </a:solidFill>
                <a:latin typeface="Trebuchet MS"/>
                <a:ea typeface="Trebuchet MS"/>
                <a:cs typeface="Trebuchet MS"/>
                <a:sym typeface="Trebuchet MS"/>
              </a:defRPr>
            </a:lvl5pPr>
            <a:lvl6pPr marL="2286000" marR="0" lvl="5" indent="0" algn="l" rtl="0">
              <a:spcBef>
                <a:spcPts val="1000"/>
              </a:spcBef>
              <a:spcAft>
                <a:spcPts val="0"/>
              </a:spcAft>
              <a:buClr>
                <a:schemeClr val="accent1"/>
              </a:buClr>
              <a:buFont typeface="Noto Sans Symbols"/>
              <a:buNone/>
              <a:defRPr sz="1600" b="1" i="0" u="none" strike="noStrike" cap="none">
                <a:solidFill>
                  <a:srgbClr val="3F3F3F"/>
                </a:solidFill>
                <a:latin typeface="Trebuchet MS"/>
                <a:ea typeface="Trebuchet MS"/>
                <a:cs typeface="Trebuchet MS"/>
                <a:sym typeface="Trebuchet MS"/>
              </a:defRPr>
            </a:lvl6pPr>
            <a:lvl7pPr marL="2743200" marR="0" lvl="6" indent="0" algn="l" rtl="0">
              <a:spcBef>
                <a:spcPts val="1000"/>
              </a:spcBef>
              <a:spcAft>
                <a:spcPts val="0"/>
              </a:spcAft>
              <a:buClr>
                <a:schemeClr val="accent1"/>
              </a:buClr>
              <a:buFont typeface="Noto Sans Symbols"/>
              <a:buNone/>
              <a:defRPr sz="1600" b="1" i="0" u="none" strike="noStrike" cap="none">
                <a:solidFill>
                  <a:srgbClr val="3F3F3F"/>
                </a:solidFill>
                <a:latin typeface="Trebuchet MS"/>
                <a:ea typeface="Trebuchet MS"/>
                <a:cs typeface="Trebuchet MS"/>
                <a:sym typeface="Trebuchet MS"/>
              </a:defRPr>
            </a:lvl7pPr>
            <a:lvl8pPr marL="3200400" marR="0" lvl="7" indent="0" algn="l" rtl="0">
              <a:spcBef>
                <a:spcPts val="1000"/>
              </a:spcBef>
              <a:spcAft>
                <a:spcPts val="0"/>
              </a:spcAft>
              <a:buClr>
                <a:schemeClr val="accent1"/>
              </a:buClr>
              <a:buFont typeface="Noto Sans Symbols"/>
              <a:buNone/>
              <a:defRPr sz="1600" b="1" i="0" u="none" strike="noStrike" cap="none">
                <a:solidFill>
                  <a:srgbClr val="3F3F3F"/>
                </a:solidFill>
                <a:latin typeface="Trebuchet MS"/>
                <a:ea typeface="Trebuchet MS"/>
                <a:cs typeface="Trebuchet MS"/>
                <a:sym typeface="Trebuchet MS"/>
              </a:defRPr>
            </a:lvl8pPr>
            <a:lvl9pPr marL="3657600" marR="0" lvl="8" indent="0" algn="l" rtl="0">
              <a:spcBef>
                <a:spcPts val="1000"/>
              </a:spcBef>
              <a:spcAft>
                <a:spcPts val="0"/>
              </a:spcAft>
              <a:buClr>
                <a:schemeClr val="accent1"/>
              </a:buClr>
              <a:buFont typeface="Noto Sans Symbols"/>
              <a:buNone/>
              <a:defRPr sz="1600" b="1" i="0" u="none" strike="noStrike" cap="none">
                <a:solidFill>
                  <a:srgbClr val="3F3F3F"/>
                </a:solidFill>
                <a:latin typeface="Trebuchet MS"/>
                <a:ea typeface="Trebuchet MS"/>
                <a:cs typeface="Trebuchet MS"/>
                <a:sym typeface="Trebuchet MS"/>
              </a:defRPr>
            </a:lvl9pPr>
          </a:lstStyle>
          <a:p>
            <a:endParaRPr/>
          </a:p>
        </p:txBody>
      </p:sp>
      <p:sp>
        <p:nvSpPr>
          <p:cNvPr id="63" name="Shape 63"/>
          <p:cNvSpPr txBox="1">
            <a:spLocks noGrp="1"/>
          </p:cNvSpPr>
          <p:nvPr>
            <p:ph type="body" idx="4"/>
          </p:nvPr>
        </p:nvSpPr>
        <p:spPr>
          <a:xfrm>
            <a:off x="5088383" y="2737244"/>
            <a:ext cx="4185616" cy="3304117"/>
          </a:xfrm>
          <a:prstGeom prst="rect">
            <a:avLst/>
          </a:prstGeom>
          <a:noFill/>
          <a:ln>
            <a:noFill/>
          </a:ln>
        </p:spPr>
        <p:txBody>
          <a:bodyPr lIns="91425" tIns="91425" rIns="91425" bIns="91425" anchor="t" anchorCtr="0"/>
          <a:lstStyle>
            <a:lvl1pPr marL="342900" marR="0" lvl="0" indent="-251459" algn="l" rtl="0">
              <a:spcBef>
                <a:spcPts val="1000"/>
              </a:spcBef>
              <a:spcAft>
                <a:spcPts val="0"/>
              </a:spcAft>
              <a:buClr>
                <a:schemeClr val="accent1"/>
              </a:buClr>
              <a:buSzPct val="79999"/>
              <a:buFont typeface="Noto Sans Symbols"/>
              <a:buChar char="▶"/>
              <a:defRPr sz="1800" b="0" i="0" u="none" strike="noStrike" cap="none">
                <a:solidFill>
                  <a:srgbClr val="3F3F3F"/>
                </a:solidFill>
                <a:latin typeface="Trebuchet MS"/>
                <a:ea typeface="Trebuchet MS"/>
                <a:cs typeface="Trebuchet MS"/>
                <a:sym typeface="Trebuchet MS"/>
              </a:defRPr>
            </a:lvl1pPr>
            <a:lvl2pPr marL="742950" marR="0" lvl="1" indent="-204469" algn="l" rtl="0">
              <a:spcBef>
                <a:spcPts val="1000"/>
              </a:spcBef>
              <a:spcAft>
                <a:spcPts val="0"/>
              </a:spcAft>
              <a:buClr>
                <a:schemeClr val="accent1"/>
              </a:buClr>
              <a:buSzPct val="80000"/>
              <a:buFont typeface="Noto Sans Symbols"/>
              <a:buChar char="▶"/>
              <a:defRPr sz="1600" b="0" i="0" u="none" strike="noStrike" cap="none">
                <a:solidFill>
                  <a:srgbClr val="3F3F3F"/>
                </a:solidFill>
                <a:latin typeface="Trebuchet MS"/>
                <a:ea typeface="Trebuchet MS"/>
                <a:cs typeface="Trebuchet MS"/>
                <a:sym typeface="Trebuchet MS"/>
              </a:defRPr>
            </a:lvl2pPr>
            <a:lvl3pPr marL="1143000" marR="0" lvl="2" indent="-157480" algn="l" rtl="0">
              <a:spcBef>
                <a:spcPts val="1000"/>
              </a:spcBef>
              <a:spcAft>
                <a:spcPts val="0"/>
              </a:spcAft>
              <a:buClr>
                <a:schemeClr val="accent1"/>
              </a:buClr>
              <a:buSzPct val="80000"/>
              <a:buFont typeface="Noto Sans Symbols"/>
              <a:buChar char="▶"/>
              <a:defRPr sz="1400" b="0" i="0" u="none" strike="noStrike" cap="none">
                <a:solidFill>
                  <a:srgbClr val="3F3F3F"/>
                </a:solidFill>
                <a:latin typeface="Trebuchet MS"/>
                <a:ea typeface="Trebuchet MS"/>
                <a:cs typeface="Trebuchet MS"/>
                <a:sym typeface="Trebuchet MS"/>
              </a:defRPr>
            </a:lvl3pPr>
            <a:lvl4pPr marL="1600200" marR="0" lvl="3"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4pPr>
            <a:lvl5pPr marL="2057400" marR="0" lvl="4"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5pPr>
            <a:lvl6pPr marL="2514600" marR="0" lvl="5"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6pPr>
            <a:lvl7pPr marL="2971800" marR="0" lvl="6"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7pPr>
            <a:lvl8pPr marL="3429000" marR="0" lvl="7"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8pPr>
            <a:lvl9pPr marL="3886200" marR="0" lvl="8"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64" name="Shape 64"/>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65" name="Shape 65"/>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66" name="Shape 66"/>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677333" y="609600"/>
            <a:ext cx="8596668" cy="1320800"/>
          </a:xfrm>
          <a:prstGeom prst="rect">
            <a:avLst/>
          </a:prstGeom>
          <a:noFill/>
          <a:ln>
            <a:noFill/>
          </a:ln>
        </p:spPr>
        <p:txBody>
          <a:bodyPr lIns="91425" tIns="91425" rIns="91425" bIns="91425" anchor="t" anchorCtr="0"/>
          <a:lstStyle>
            <a:lvl1pPr marL="0" marR="0" lvl="0" indent="0" algn="l" rtl="0">
              <a:spcBef>
                <a:spcPts val="0"/>
              </a:spcBef>
              <a:buClr>
                <a:schemeClr val="accent1"/>
              </a:buClr>
              <a:buFont typeface="Trebuchet MS"/>
              <a:buNone/>
              <a:defRPr sz="36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69" name="Shape 69"/>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70" name="Shape 70"/>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71" name="Shape 71"/>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2"/>
        <p:cNvGrpSpPr/>
        <p:nvPr/>
      </p:nvGrpSpPr>
      <p:grpSpPr>
        <a:xfrm>
          <a:off x="0" y="0"/>
          <a:ext cx="0" cy="0"/>
          <a:chOff x="0" y="0"/>
          <a:chExt cx="0" cy="0"/>
        </a:xfrm>
      </p:grpSpPr>
      <p:sp>
        <p:nvSpPr>
          <p:cNvPr id="73" name="Shape 73"/>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74" name="Shape 74"/>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75" name="Shape 75"/>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677333" y="1498604"/>
            <a:ext cx="3854527" cy="1278465"/>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Trebuchet MS"/>
              <a:buNone/>
              <a:defRPr sz="20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78" name="Shape 78"/>
          <p:cNvSpPr txBox="1">
            <a:spLocks noGrp="1"/>
          </p:cNvSpPr>
          <p:nvPr>
            <p:ph type="body" idx="1"/>
          </p:nvPr>
        </p:nvSpPr>
        <p:spPr>
          <a:xfrm>
            <a:off x="4760460" y="514924"/>
            <a:ext cx="4513540" cy="5526437"/>
          </a:xfrm>
          <a:prstGeom prst="rect">
            <a:avLst/>
          </a:prstGeom>
          <a:noFill/>
          <a:ln>
            <a:noFill/>
          </a:ln>
        </p:spPr>
        <p:txBody>
          <a:bodyPr lIns="91425" tIns="91425" rIns="91425" bIns="91425" anchor="t" anchorCtr="0"/>
          <a:lstStyle>
            <a:lvl1pPr marL="342900" marR="0" lvl="0" indent="-251459" algn="l" rtl="0">
              <a:spcBef>
                <a:spcPts val="1000"/>
              </a:spcBef>
              <a:spcAft>
                <a:spcPts val="0"/>
              </a:spcAft>
              <a:buClr>
                <a:schemeClr val="accent1"/>
              </a:buClr>
              <a:buSzPct val="79999"/>
              <a:buFont typeface="Noto Sans Symbols"/>
              <a:buChar char="▶"/>
              <a:defRPr sz="1800" b="0" i="0" u="none" strike="noStrike" cap="none">
                <a:solidFill>
                  <a:srgbClr val="3F3F3F"/>
                </a:solidFill>
                <a:latin typeface="Trebuchet MS"/>
                <a:ea typeface="Trebuchet MS"/>
                <a:cs typeface="Trebuchet MS"/>
                <a:sym typeface="Trebuchet MS"/>
              </a:defRPr>
            </a:lvl1pPr>
            <a:lvl2pPr marL="742950" marR="0" lvl="1" indent="-204469" algn="l" rtl="0">
              <a:spcBef>
                <a:spcPts val="1000"/>
              </a:spcBef>
              <a:spcAft>
                <a:spcPts val="0"/>
              </a:spcAft>
              <a:buClr>
                <a:schemeClr val="accent1"/>
              </a:buClr>
              <a:buSzPct val="80000"/>
              <a:buFont typeface="Noto Sans Symbols"/>
              <a:buChar char="▶"/>
              <a:defRPr sz="1600" b="0" i="0" u="none" strike="noStrike" cap="none">
                <a:solidFill>
                  <a:srgbClr val="3F3F3F"/>
                </a:solidFill>
                <a:latin typeface="Trebuchet MS"/>
                <a:ea typeface="Trebuchet MS"/>
                <a:cs typeface="Trebuchet MS"/>
                <a:sym typeface="Trebuchet MS"/>
              </a:defRPr>
            </a:lvl2pPr>
            <a:lvl3pPr marL="1143000" marR="0" lvl="2" indent="-157480" algn="l" rtl="0">
              <a:spcBef>
                <a:spcPts val="1000"/>
              </a:spcBef>
              <a:spcAft>
                <a:spcPts val="0"/>
              </a:spcAft>
              <a:buClr>
                <a:schemeClr val="accent1"/>
              </a:buClr>
              <a:buSzPct val="80000"/>
              <a:buFont typeface="Noto Sans Symbols"/>
              <a:buChar char="▶"/>
              <a:defRPr sz="1400" b="0" i="0" u="none" strike="noStrike" cap="none">
                <a:solidFill>
                  <a:srgbClr val="3F3F3F"/>
                </a:solidFill>
                <a:latin typeface="Trebuchet MS"/>
                <a:ea typeface="Trebuchet MS"/>
                <a:cs typeface="Trebuchet MS"/>
                <a:sym typeface="Trebuchet MS"/>
              </a:defRPr>
            </a:lvl3pPr>
            <a:lvl4pPr marL="1600200" marR="0" lvl="3"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4pPr>
            <a:lvl5pPr marL="2057400" marR="0" lvl="4"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5pPr>
            <a:lvl6pPr marL="2514600" marR="0" lvl="5"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6pPr>
            <a:lvl7pPr marL="2971800" marR="0" lvl="6"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7pPr>
            <a:lvl8pPr marL="3429000" marR="0" lvl="7"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8pPr>
            <a:lvl9pPr marL="3886200" marR="0" lvl="8"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79" name="Shape 79"/>
          <p:cNvSpPr txBox="1">
            <a:spLocks noGrp="1"/>
          </p:cNvSpPr>
          <p:nvPr>
            <p:ph type="body" idx="2"/>
          </p:nvPr>
        </p:nvSpPr>
        <p:spPr>
          <a:xfrm>
            <a:off x="677333" y="2777068"/>
            <a:ext cx="3854527" cy="2584448"/>
          </a:xfrm>
          <a:prstGeom prst="rect">
            <a:avLst/>
          </a:prstGeom>
          <a:noFill/>
          <a:ln>
            <a:noFill/>
          </a:ln>
        </p:spPr>
        <p:txBody>
          <a:bodyPr lIns="91425" tIns="91425" rIns="91425" bIns="91425" anchor="t" anchorCtr="0"/>
          <a:lstStyle>
            <a:lvl1pPr marL="0" marR="0" lvl="0" indent="0" algn="l" rtl="0">
              <a:spcBef>
                <a:spcPts val="1000"/>
              </a:spcBef>
              <a:spcAft>
                <a:spcPts val="0"/>
              </a:spcAft>
              <a:buClr>
                <a:schemeClr val="accent1"/>
              </a:buClr>
              <a:buFont typeface="Noto Sans Symbols"/>
              <a:buNone/>
              <a:defRPr sz="1400" b="0" i="0" u="none" strike="noStrike" cap="none">
                <a:solidFill>
                  <a:srgbClr val="3F3F3F"/>
                </a:solidFill>
                <a:latin typeface="Trebuchet MS"/>
                <a:ea typeface="Trebuchet MS"/>
                <a:cs typeface="Trebuchet MS"/>
                <a:sym typeface="Trebuchet MS"/>
              </a:defRPr>
            </a:lvl1pPr>
            <a:lvl2pPr marL="457063" marR="0" lvl="1" indent="-12562" algn="l" rtl="0">
              <a:spcBef>
                <a:spcPts val="1000"/>
              </a:spcBef>
              <a:spcAft>
                <a:spcPts val="0"/>
              </a:spcAft>
              <a:buClr>
                <a:schemeClr val="accent1"/>
              </a:buClr>
              <a:buFont typeface="Noto Sans Symbols"/>
              <a:buNone/>
              <a:defRPr sz="1400" b="0" i="0" u="none" strike="noStrike" cap="none">
                <a:solidFill>
                  <a:srgbClr val="3F3F3F"/>
                </a:solidFill>
                <a:latin typeface="Trebuchet MS"/>
                <a:ea typeface="Trebuchet MS"/>
                <a:cs typeface="Trebuchet MS"/>
                <a:sym typeface="Trebuchet MS"/>
              </a:defRPr>
            </a:lvl2pPr>
            <a:lvl3pPr marL="914126" marR="0" lvl="2" indent="-12425" algn="l" rtl="0">
              <a:spcBef>
                <a:spcPts val="1000"/>
              </a:spcBef>
              <a:spcAft>
                <a:spcPts val="0"/>
              </a:spcAft>
              <a:buClr>
                <a:schemeClr val="accent1"/>
              </a:buClr>
              <a:buFont typeface="Noto Sans Symbols"/>
              <a:buNone/>
              <a:defRPr sz="1200" b="0" i="0" u="none" strike="noStrike" cap="none">
                <a:solidFill>
                  <a:srgbClr val="3F3F3F"/>
                </a:solidFill>
                <a:latin typeface="Trebuchet MS"/>
                <a:ea typeface="Trebuchet MS"/>
                <a:cs typeface="Trebuchet MS"/>
                <a:sym typeface="Trebuchet MS"/>
              </a:defRPr>
            </a:lvl3pPr>
            <a:lvl4pPr marL="1371189" marR="0" lvl="3" indent="-12288" algn="l" rtl="0">
              <a:spcBef>
                <a:spcPts val="1000"/>
              </a:spcBef>
              <a:spcAft>
                <a:spcPts val="0"/>
              </a:spcAft>
              <a:buClr>
                <a:schemeClr val="accent1"/>
              </a:buClr>
              <a:buFont typeface="Noto Sans Symbols"/>
              <a:buNone/>
              <a:defRPr sz="1000" b="0" i="0" u="none" strike="noStrike" cap="none">
                <a:solidFill>
                  <a:srgbClr val="3F3F3F"/>
                </a:solidFill>
                <a:latin typeface="Trebuchet MS"/>
                <a:ea typeface="Trebuchet MS"/>
                <a:cs typeface="Trebuchet MS"/>
                <a:sym typeface="Trebuchet MS"/>
              </a:defRPr>
            </a:lvl4pPr>
            <a:lvl5pPr marL="1828251" marR="0" lvl="4" indent="-12151" algn="l" rtl="0">
              <a:spcBef>
                <a:spcPts val="1000"/>
              </a:spcBef>
              <a:spcAft>
                <a:spcPts val="0"/>
              </a:spcAft>
              <a:buClr>
                <a:schemeClr val="accent1"/>
              </a:buClr>
              <a:buFont typeface="Noto Sans Symbols"/>
              <a:buNone/>
              <a:defRPr sz="1000" b="0" i="0" u="none" strike="noStrike" cap="none">
                <a:solidFill>
                  <a:srgbClr val="3F3F3F"/>
                </a:solidFill>
                <a:latin typeface="Trebuchet MS"/>
                <a:ea typeface="Trebuchet MS"/>
                <a:cs typeface="Trebuchet MS"/>
                <a:sym typeface="Trebuchet MS"/>
              </a:defRPr>
            </a:lvl5pPr>
            <a:lvl6pPr marL="2285314" marR="0" lvl="5" indent="-12013" algn="l" rtl="0">
              <a:spcBef>
                <a:spcPts val="1000"/>
              </a:spcBef>
              <a:spcAft>
                <a:spcPts val="0"/>
              </a:spcAft>
              <a:buClr>
                <a:schemeClr val="accent1"/>
              </a:buClr>
              <a:buFont typeface="Noto Sans Symbols"/>
              <a:buNone/>
              <a:defRPr sz="1000" b="0" i="0" u="none" strike="noStrike" cap="none">
                <a:solidFill>
                  <a:srgbClr val="3F3F3F"/>
                </a:solidFill>
                <a:latin typeface="Trebuchet MS"/>
                <a:ea typeface="Trebuchet MS"/>
                <a:cs typeface="Trebuchet MS"/>
                <a:sym typeface="Trebuchet MS"/>
              </a:defRPr>
            </a:lvl6pPr>
            <a:lvl7pPr marL="2742377" marR="0" lvl="6" indent="-11876" algn="l" rtl="0">
              <a:spcBef>
                <a:spcPts val="1000"/>
              </a:spcBef>
              <a:spcAft>
                <a:spcPts val="0"/>
              </a:spcAft>
              <a:buClr>
                <a:schemeClr val="accent1"/>
              </a:buClr>
              <a:buFont typeface="Noto Sans Symbols"/>
              <a:buNone/>
              <a:defRPr sz="1000" b="0" i="0" u="none" strike="noStrike" cap="none">
                <a:solidFill>
                  <a:srgbClr val="3F3F3F"/>
                </a:solidFill>
                <a:latin typeface="Trebuchet MS"/>
                <a:ea typeface="Trebuchet MS"/>
                <a:cs typeface="Trebuchet MS"/>
                <a:sym typeface="Trebuchet MS"/>
              </a:defRPr>
            </a:lvl7pPr>
            <a:lvl8pPr marL="3199440" marR="0" lvl="7" indent="-11739" algn="l" rtl="0">
              <a:spcBef>
                <a:spcPts val="1000"/>
              </a:spcBef>
              <a:spcAft>
                <a:spcPts val="0"/>
              </a:spcAft>
              <a:buClr>
                <a:schemeClr val="accent1"/>
              </a:buClr>
              <a:buFont typeface="Noto Sans Symbols"/>
              <a:buNone/>
              <a:defRPr sz="1000" b="0" i="0" u="none" strike="noStrike" cap="none">
                <a:solidFill>
                  <a:srgbClr val="3F3F3F"/>
                </a:solidFill>
                <a:latin typeface="Trebuchet MS"/>
                <a:ea typeface="Trebuchet MS"/>
                <a:cs typeface="Trebuchet MS"/>
                <a:sym typeface="Trebuchet MS"/>
              </a:defRPr>
            </a:lvl8pPr>
            <a:lvl9pPr marL="3656503" marR="0" lvl="8" indent="-11603" algn="l" rtl="0">
              <a:spcBef>
                <a:spcPts val="1000"/>
              </a:spcBef>
              <a:spcAft>
                <a:spcPts val="0"/>
              </a:spcAft>
              <a:buClr>
                <a:schemeClr val="accent1"/>
              </a:buClr>
              <a:buFont typeface="Noto Sans Symbols"/>
              <a:buNone/>
              <a:defRPr sz="1000" b="0" i="0" u="none" strike="noStrike" cap="none">
                <a:solidFill>
                  <a:srgbClr val="3F3F3F"/>
                </a:solidFill>
                <a:latin typeface="Trebuchet MS"/>
                <a:ea typeface="Trebuchet MS"/>
                <a:cs typeface="Trebuchet MS"/>
                <a:sym typeface="Trebuchet MS"/>
              </a:defRPr>
            </a:lvl9pPr>
          </a:lstStyle>
          <a:p>
            <a:endParaRPr/>
          </a:p>
        </p:txBody>
      </p:sp>
      <p:sp>
        <p:nvSpPr>
          <p:cNvPr id="80" name="Shape 80"/>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81" name="Shape 81"/>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82" name="Shape 82"/>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677333" y="4800600"/>
            <a:ext cx="8596667" cy="566737"/>
          </a:xfrm>
          <a:prstGeom prst="rect">
            <a:avLst/>
          </a:prstGeom>
          <a:noFill/>
          <a:ln>
            <a:noFill/>
          </a:ln>
        </p:spPr>
        <p:txBody>
          <a:bodyPr lIns="91425" tIns="91425" rIns="91425" bIns="91425" anchor="b" anchorCtr="0"/>
          <a:lstStyle>
            <a:lvl1pPr marL="0" marR="0" lvl="0" indent="0" algn="l" rtl="0">
              <a:spcBef>
                <a:spcPts val="0"/>
              </a:spcBef>
              <a:buClr>
                <a:schemeClr val="accent1"/>
              </a:buClr>
              <a:buFont typeface="Trebuchet MS"/>
              <a:buNone/>
              <a:defRPr sz="24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85" name="Shape 85"/>
          <p:cNvSpPr>
            <a:spLocks noGrp="1"/>
          </p:cNvSpPr>
          <p:nvPr>
            <p:ph type="pic" idx="2"/>
          </p:nvPr>
        </p:nvSpPr>
        <p:spPr>
          <a:xfrm>
            <a:off x="677333" y="609600"/>
            <a:ext cx="8596668" cy="3845718"/>
          </a:xfrm>
          <a:prstGeom prst="rect">
            <a:avLst/>
          </a:prstGeom>
          <a:noFill/>
          <a:ln>
            <a:noFill/>
          </a:ln>
        </p:spPr>
        <p:txBody>
          <a:bodyPr lIns="91425" tIns="91425" rIns="91425" bIns="91425" anchor="t" anchorCtr="0"/>
          <a:lstStyle>
            <a:lvl1pPr marL="0" marR="0" lvl="0" indent="0" algn="ctr" rtl="0">
              <a:spcBef>
                <a:spcPts val="1000"/>
              </a:spcBef>
              <a:spcAft>
                <a:spcPts val="0"/>
              </a:spcAft>
              <a:buClr>
                <a:schemeClr val="accent1"/>
              </a:buClr>
              <a:buFont typeface="Noto Sans Symbols"/>
              <a:buNone/>
              <a:defRPr sz="1600" b="0" i="0" u="none" strike="noStrike" cap="none">
                <a:solidFill>
                  <a:srgbClr val="3F3F3F"/>
                </a:solidFill>
                <a:latin typeface="Trebuchet MS"/>
                <a:ea typeface="Trebuchet MS"/>
                <a:cs typeface="Trebuchet MS"/>
                <a:sym typeface="Trebuchet MS"/>
              </a:defRPr>
            </a:lvl1pPr>
            <a:lvl2pPr marL="457200" marR="0" lvl="1" indent="0" algn="l" rtl="0">
              <a:spcBef>
                <a:spcPts val="1000"/>
              </a:spcBef>
              <a:spcAft>
                <a:spcPts val="0"/>
              </a:spcAft>
              <a:buClr>
                <a:schemeClr val="accent1"/>
              </a:buClr>
              <a:buFont typeface="Noto Sans Symbols"/>
              <a:buNone/>
              <a:defRPr sz="1600" b="0" i="0" u="none" strike="noStrike" cap="none">
                <a:solidFill>
                  <a:srgbClr val="3F3F3F"/>
                </a:solidFill>
                <a:latin typeface="Trebuchet MS"/>
                <a:ea typeface="Trebuchet MS"/>
                <a:cs typeface="Trebuchet MS"/>
                <a:sym typeface="Trebuchet MS"/>
              </a:defRPr>
            </a:lvl2pPr>
            <a:lvl3pPr marL="914400" marR="0" lvl="2" indent="0" algn="l" rtl="0">
              <a:spcBef>
                <a:spcPts val="1000"/>
              </a:spcBef>
              <a:spcAft>
                <a:spcPts val="0"/>
              </a:spcAft>
              <a:buClr>
                <a:schemeClr val="accent1"/>
              </a:buClr>
              <a:buFont typeface="Noto Sans Symbols"/>
              <a:buNone/>
              <a:defRPr sz="1600" b="0" i="0" u="none" strike="noStrike" cap="none">
                <a:solidFill>
                  <a:srgbClr val="3F3F3F"/>
                </a:solidFill>
                <a:latin typeface="Trebuchet MS"/>
                <a:ea typeface="Trebuchet MS"/>
                <a:cs typeface="Trebuchet MS"/>
                <a:sym typeface="Trebuchet MS"/>
              </a:defRPr>
            </a:lvl3pPr>
            <a:lvl4pPr marL="1371600" marR="0" lvl="3" indent="0" algn="l" rtl="0">
              <a:spcBef>
                <a:spcPts val="1000"/>
              </a:spcBef>
              <a:spcAft>
                <a:spcPts val="0"/>
              </a:spcAft>
              <a:buClr>
                <a:schemeClr val="accent1"/>
              </a:buClr>
              <a:buFont typeface="Noto Sans Symbols"/>
              <a:buNone/>
              <a:defRPr sz="1600" b="0" i="0" u="none" strike="noStrike" cap="none">
                <a:solidFill>
                  <a:srgbClr val="3F3F3F"/>
                </a:solidFill>
                <a:latin typeface="Trebuchet MS"/>
                <a:ea typeface="Trebuchet MS"/>
                <a:cs typeface="Trebuchet MS"/>
                <a:sym typeface="Trebuchet MS"/>
              </a:defRPr>
            </a:lvl4pPr>
            <a:lvl5pPr marL="1828800" marR="0" lvl="4" indent="0" algn="l" rtl="0">
              <a:spcBef>
                <a:spcPts val="1000"/>
              </a:spcBef>
              <a:spcAft>
                <a:spcPts val="0"/>
              </a:spcAft>
              <a:buClr>
                <a:schemeClr val="accent1"/>
              </a:buClr>
              <a:buFont typeface="Noto Sans Symbols"/>
              <a:buNone/>
              <a:defRPr sz="1600" b="0" i="0" u="none" strike="noStrike" cap="none">
                <a:solidFill>
                  <a:srgbClr val="3F3F3F"/>
                </a:solidFill>
                <a:latin typeface="Trebuchet MS"/>
                <a:ea typeface="Trebuchet MS"/>
                <a:cs typeface="Trebuchet MS"/>
                <a:sym typeface="Trebuchet MS"/>
              </a:defRPr>
            </a:lvl5pPr>
            <a:lvl6pPr marL="2286000" marR="0" lvl="5" indent="0" algn="l" rtl="0">
              <a:spcBef>
                <a:spcPts val="1000"/>
              </a:spcBef>
              <a:spcAft>
                <a:spcPts val="0"/>
              </a:spcAft>
              <a:buClr>
                <a:schemeClr val="accent1"/>
              </a:buClr>
              <a:buFont typeface="Noto Sans Symbols"/>
              <a:buNone/>
              <a:defRPr sz="1600" b="0" i="0" u="none" strike="noStrike" cap="none">
                <a:solidFill>
                  <a:srgbClr val="3F3F3F"/>
                </a:solidFill>
                <a:latin typeface="Trebuchet MS"/>
                <a:ea typeface="Trebuchet MS"/>
                <a:cs typeface="Trebuchet MS"/>
                <a:sym typeface="Trebuchet MS"/>
              </a:defRPr>
            </a:lvl6pPr>
            <a:lvl7pPr marL="2743200" marR="0" lvl="6" indent="0" algn="l" rtl="0">
              <a:spcBef>
                <a:spcPts val="1000"/>
              </a:spcBef>
              <a:spcAft>
                <a:spcPts val="0"/>
              </a:spcAft>
              <a:buClr>
                <a:schemeClr val="accent1"/>
              </a:buClr>
              <a:buFont typeface="Noto Sans Symbols"/>
              <a:buNone/>
              <a:defRPr sz="1600" b="0" i="0" u="none" strike="noStrike" cap="none">
                <a:solidFill>
                  <a:srgbClr val="3F3F3F"/>
                </a:solidFill>
                <a:latin typeface="Trebuchet MS"/>
                <a:ea typeface="Trebuchet MS"/>
                <a:cs typeface="Trebuchet MS"/>
                <a:sym typeface="Trebuchet MS"/>
              </a:defRPr>
            </a:lvl7pPr>
            <a:lvl8pPr marL="3200400" marR="0" lvl="7" indent="0" algn="l" rtl="0">
              <a:spcBef>
                <a:spcPts val="1000"/>
              </a:spcBef>
              <a:spcAft>
                <a:spcPts val="0"/>
              </a:spcAft>
              <a:buClr>
                <a:schemeClr val="accent1"/>
              </a:buClr>
              <a:buFont typeface="Noto Sans Symbols"/>
              <a:buNone/>
              <a:defRPr sz="1600" b="0" i="0" u="none" strike="noStrike" cap="none">
                <a:solidFill>
                  <a:srgbClr val="3F3F3F"/>
                </a:solidFill>
                <a:latin typeface="Trebuchet MS"/>
                <a:ea typeface="Trebuchet MS"/>
                <a:cs typeface="Trebuchet MS"/>
                <a:sym typeface="Trebuchet MS"/>
              </a:defRPr>
            </a:lvl8pPr>
            <a:lvl9pPr marL="3657600" marR="0" lvl="8" indent="0" algn="l" rtl="0">
              <a:spcBef>
                <a:spcPts val="1000"/>
              </a:spcBef>
              <a:spcAft>
                <a:spcPts val="0"/>
              </a:spcAft>
              <a:buClr>
                <a:schemeClr val="accent1"/>
              </a:buClr>
              <a:buFont typeface="Noto Sans Symbols"/>
              <a:buNone/>
              <a:defRPr sz="1600" b="0" i="0" u="none" strike="noStrike" cap="none">
                <a:solidFill>
                  <a:srgbClr val="3F3F3F"/>
                </a:solidFill>
                <a:latin typeface="Trebuchet MS"/>
                <a:ea typeface="Trebuchet MS"/>
                <a:cs typeface="Trebuchet MS"/>
                <a:sym typeface="Trebuchet MS"/>
              </a:defRPr>
            </a:lvl9pPr>
          </a:lstStyle>
          <a:p>
            <a:endParaRPr/>
          </a:p>
        </p:txBody>
      </p:sp>
      <p:sp>
        <p:nvSpPr>
          <p:cNvPr id="86" name="Shape 86"/>
          <p:cNvSpPr txBox="1">
            <a:spLocks noGrp="1"/>
          </p:cNvSpPr>
          <p:nvPr>
            <p:ph type="body" idx="1"/>
          </p:nvPr>
        </p:nvSpPr>
        <p:spPr>
          <a:xfrm>
            <a:off x="677333" y="5367337"/>
            <a:ext cx="8596667" cy="674024"/>
          </a:xfrm>
          <a:prstGeom prst="rect">
            <a:avLst/>
          </a:prstGeom>
          <a:noFill/>
          <a:ln>
            <a:noFill/>
          </a:ln>
        </p:spPr>
        <p:txBody>
          <a:bodyPr lIns="91425" tIns="91425" rIns="91425" bIns="91425" anchor="t" anchorCtr="0"/>
          <a:lstStyle>
            <a:lvl1pPr marL="0" marR="0" lvl="0" indent="0" algn="l" rtl="0">
              <a:spcBef>
                <a:spcPts val="1000"/>
              </a:spcBef>
              <a:spcAft>
                <a:spcPts val="0"/>
              </a:spcAft>
              <a:buClr>
                <a:schemeClr val="accent1"/>
              </a:buClr>
              <a:buFont typeface="Noto Sans Symbols"/>
              <a:buNone/>
              <a:defRPr sz="1200" b="0" i="0" u="none" strike="noStrike" cap="none">
                <a:solidFill>
                  <a:srgbClr val="3F3F3F"/>
                </a:solidFill>
                <a:latin typeface="Trebuchet MS"/>
                <a:ea typeface="Trebuchet MS"/>
                <a:cs typeface="Trebuchet MS"/>
                <a:sym typeface="Trebuchet MS"/>
              </a:defRPr>
            </a:lvl1pPr>
            <a:lvl2pPr marL="457200" marR="0" lvl="1" indent="0" algn="l" rtl="0">
              <a:spcBef>
                <a:spcPts val="1000"/>
              </a:spcBef>
              <a:spcAft>
                <a:spcPts val="0"/>
              </a:spcAft>
              <a:buClr>
                <a:schemeClr val="accent1"/>
              </a:buClr>
              <a:buFont typeface="Noto Sans Symbols"/>
              <a:buNone/>
              <a:defRPr sz="1200" b="0" i="0" u="none" strike="noStrike" cap="none">
                <a:solidFill>
                  <a:srgbClr val="3F3F3F"/>
                </a:solidFill>
                <a:latin typeface="Trebuchet MS"/>
                <a:ea typeface="Trebuchet MS"/>
                <a:cs typeface="Trebuchet MS"/>
                <a:sym typeface="Trebuchet MS"/>
              </a:defRPr>
            </a:lvl2pPr>
            <a:lvl3pPr marL="914400" marR="0" lvl="2" indent="0" algn="l" rtl="0">
              <a:spcBef>
                <a:spcPts val="1000"/>
              </a:spcBef>
              <a:spcAft>
                <a:spcPts val="0"/>
              </a:spcAft>
              <a:buClr>
                <a:schemeClr val="accent1"/>
              </a:buClr>
              <a:buFont typeface="Noto Sans Symbols"/>
              <a:buNone/>
              <a:defRPr sz="1000" b="0" i="0" u="none" strike="noStrike" cap="none">
                <a:solidFill>
                  <a:srgbClr val="3F3F3F"/>
                </a:solidFill>
                <a:latin typeface="Trebuchet MS"/>
                <a:ea typeface="Trebuchet MS"/>
                <a:cs typeface="Trebuchet MS"/>
                <a:sym typeface="Trebuchet MS"/>
              </a:defRPr>
            </a:lvl3pPr>
            <a:lvl4pPr marL="1371600" marR="0" lvl="3" indent="0" algn="l" rtl="0">
              <a:spcBef>
                <a:spcPts val="1000"/>
              </a:spcBef>
              <a:spcAft>
                <a:spcPts val="0"/>
              </a:spcAft>
              <a:buClr>
                <a:schemeClr val="accent1"/>
              </a:buClr>
              <a:buFont typeface="Noto Sans Symbols"/>
              <a:buNone/>
              <a:defRPr sz="900" b="0" i="0" u="none" strike="noStrike" cap="none">
                <a:solidFill>
                  <a:srgbClr val="3F3F3F"/>
                </a:solidFill>
                <a:latin typeface="Trebuchet MS"/>
                <a:ea typeface="Trebuchet MS"/>
                <a:cs typeface="Trebuchet MS"/>
                <a:sym typeface="Trebuchet MS"/>
              </a:defRPr>
            </a:lvl4pPr>
            <a:lvl5pPr marL="1828800" marR="0" lvl="4" indent="0" algn="l" rtl="0">
              <a:spcBef>
                <a:spcPts val="1000"/>
              </a:spcBef>
              <a:spcAft>
                <a:spcPts val="0"/>
              </a:spcAft>
              <a:buClr>
                <a:schemeClr val="accent1"/>
              </a:buClr>
              <a:buFont typeface="Noto Sans Symbols"/>
              <a:buNone/>
              <a:defRPr sz="900" b="0" i="0" u="none" strike="noStrike" cap="none">
                <a:solidFill>
                  <a:srgbClr val="3F3F3F"/>
                </a:solidFill>
                <a:latin typeface="Trebuchet MS"/>
                <a:ea typeface="Trebuchet MS"/>
                <a:cs typeface="Trebuchet MS"/>
                <a:sym typeface="Trebuchet MS"/>
              </a:defRPr>
            </a:lvl5pPr>
            <a:lvl6pPr marL="2286000" marR="0" lvl="5" indent="0" algn="l" rtl="0">
              <a:spcBef>
                <a:spcPts val="1000"/>
              </a:spcBef>
              <a:spcAft>
                <a:spcPts val="0"/>
              </a:spcAft>
              <a:buClr>
                <a:schemeClr val="accent1"/>
              </a:buClr>
              <a:buFont typeface="Noto Sans Symbols"/>
              <a:buNone/>
              <a:defRPr sz="900" b="0" i="0" u="none" strike="noStrike" cap="none">
                <a:solidFill>
                  <a:srgbClr val="3F3F3F"/>
                </a:solidFill>
                <a:latin typeface="Trebuchet MS"/>
                <a:ea typeface="Trebuchet MS"/>
                <a:cs typeface="Trebuchet MS"/>
                <a:sym typeface="Trebuchet MS"/>
              </a:defRPr>
            </a:lvl6pPr>
            <a:lvl7pPr marL="2743200" marR="0" lvl="6" indent="0" algn="l" rtl="0">
              <a:spcBef>
                <a:spcPts val="1000"/>
              </a:spcBef>
              <a:spcAft>
                <a:spcPts val="0"/>
              </a:spcAft>
              <a:buClr>
                <a:schemeClr val="accent1"/>
              </a:buClr>
              <a:buFont typeface="Noto Sans Symbols"/>
              <a:buNone/>
              <a:defRPr sz="900" b="0" i="0" u="none" strike="noStrike" cap="none">
                <a:solidFill>
                  <a:srgbClr val="3F3F3F"/>
                </a:solidFill>
                <a:latin typeface="Trebuchet MS"/>
                <a:ea typeface="Trebuchet MS"/>
                <a:cs typeface="Trebuchet MS"/>
                <a:sym typeface="Trebuchet MS"/>
              </a:defRPr>
            </a:lvl7pPr>
            <a:lvl8pPr marL="3200400" marR="0" lvl="7" indent="0" algn="l" rtl="0">
              <a:spcBef>
                <a:spcPts val="1000"/>
              </a:spcBef>
              <a:spcAft>
                <a:spcPts val="0"/>
              </a:spcAft>
              <a:buClr>
                <a:schemeClr val="accent1"/>
              </a:buClr>
              <a:buFont typeface="Noto Sans Symbols"/>
              <a:buNone/>
              <a:defRPr sz="900" b="0" i="0" u="none" strike="noStrike" cap="none">
                <a:solidFill>
                  <a:srgbClr val="3F3F3F"/>
                </a:solidFill>
                <a:latin typeface="Trebuchet MS"/>
                <a:ea typeface="Trebuchet MS"/>
                <a:cs typeface="Trebuchet MS"/>
                <a:sym typeface="Trebuchet MS"/>
              </a:defRPr>
            </a:lvl8pPr>
            <a:lvl9pPr marL="3657600" marR="0" lvl="8" indent="0" algn="l" rtl="0">
              <a:spcBef>
                <a:spcPts val="1000"/>
              </a:spcBef>
              <a:spcAft>
                <a:spcPts val="0"/>
              </a:spcAft>
              <a:buClr>
                <a:schemeClr val="accent1"/>
              </a:buClr>
              <a:buFont typeface="Noto Sans Symbols"/>
              <a:buNone/>
              <a:defRPr sz="900" b="0" i="0" u="none" strike="noStrike" cap="none">
                <a:solidFill>
                  <a:srgbClr val="3F3F3F"/>
                </a:solidFill>
                <a:latin typeface="Trebuchet MS"/>
                <a:ea typeface="Trebuchet MS"/>
                <a:cs typeface="Trebuchet MS"/>
                <a:sym typeface="Trebuchet MS"/>
              </a:defRPr>
            </a:lvl9pPr>
          </a:lstStyle>
          <a:p>
            <a:endParaRPr/>
          </a:p>
        </p:txBody>
      </p:sp>
      <p:sp>
        <p:nvSpPr>
          <p:cNvPr id="87" name="Shape 87"/>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88" name="Shape 88"/>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89" name="Shape 89"/>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grpSp>
        <p:nvGrpSpPr>
          <p:cNvPr id="6" name="Shape 6"/>
          <p:cNvGrpSpPr/>
          <p:nvPr/>
        </p:nvGrpSpPr>
        <p:grpSpPr>
          <a:xfrm>
            <a:off x="0" y="-8466"/>
            <a:ext cx="12192000" cy="6866467"/>
            <a:chOff x="0" y="-8466"/>
            <a:chExt cx="12192000" cy="6866467"/>
          </a:xfrm>
        </p:grpSpPr>
        <p:cxnSp>
          <p:nvCxnSpPr>
            <p:cNvPr id="7" name="Shape 7"/>
            <p:cNvCxnSpPr/>
            <p:nvPr/>
          </p:nvCxnSpPr>
          <p:spPr>
            <a:xfrm>
              <a:off x="9371011" y="0"/>
              <a:ext cx="1219199" cy="6858000"/>
            </a:xfrm>
            <a:prstGeom prst="straightConnector1">
              <a:avLst/>
            </a:prstGeom>
            <a:noFill/>
            <a:ln w="9525" cap="flat" cmpd="sng">
              <a:solidFill>
                <a:srgbClr val="BFBFBF"/>
              </a:solidFill>
              <a:prstDash val="solid"/>
              <a:round/>
              <a:headEnd type="none" w="med" len="med"/>
              <a:tailEnd type="none" w="med" len="med"/>
            </a:ln>
          </p:spPr>
        </p:cxnSp>
        <p:cxnSp>
          <p:nvCxnSpPr>
            <p:cNvPr id="8" name="Shape 8"/>
            <p:cNvCxnSpPr/>
            <p:nvPr/>
          </p:nvCxnSpPr>
          <p:spPr>
            <a:xfrm flipH="1">
              <a:off x="7425266" y="3681412"/>
              <a:ext cx="4763558" cy="3176586"/>
            </a:xfrm>
            <a:prstGeom prst="straightConnector1">
              <a:avLst/>
            </a:prstGeom>
            <a:noFill/>
            <a:ln w="9525" cap="flat" cmpd="sng">
              <a:solidFill>
                <a:srgbClr val="D8D8D8"/>
              </a:solidFill>
              <a:prstDash val="solid"/>
              <a:round/>
              <a:headEnd type="none" w="med" len="med"/>
              <a:tailEnd type="none" w="med" len="med"/>
            </a:ln>
          </p:spPr>
        </p:cxnSp>
        <p:sp>
          <p:nvSpPr>
            <p:cNvPr id="9" name="Shape 9"/>
            <p:cNvSpPr/>
            <p:nvPr/>
          </p:nvSpPr>
          <p:spPr>
            <a:xfrm>
              <a:off x="9181475" y="-8466"/>
              <a:ext cx="3007348" cy="6866467"/>
            </a:xfrm>
            <a:custGeom>
              <a:avLst/>
              <a:gdLst/>
              <a:ahLst/>
              <a:cxnLst/>
              <a:rect l="0" t="0" r="0" b="0"/>
              <a:pathLst>
                <a:path w="120000" h="120000" extrusionOk="0">
                  <a:moveTo>
                    <a:pt x="81621" y="0"/>
                  </a:moveTo>
                  <a:lnTo>
                    <a:pt x="120000" y="0"/>
                  </a:lnTo>
                  <a:lnTo>
                    <a:pt x="120000" y="119999"/>
                  </a:lnTo>
                  <a:lnTo>
                    <a:pt x="0" y="119999"/>
                  </a:lnTo>
                  <a:lnTo>
                    <a:pt x="81621" y="0"/>
                  </a:lnTo>
                  <a:close/>
                </a:path>
              </a:pathLst>
            </a:custGeom>
            <a:solidFill>
              <a:schemeClr val="accent1">
                <a:alpha val="29803"/>
              </a:schemeClr>
            </a:solidFill>
            <a:ln>
              <a:noFill/>
            </a:ln>
          </p:spPr>
        </p:sp>
        <p:sp>
          <p:nvSpPr>
            <p:cNvPr id="10" name="Shape 10"/>
            <p:cNvSpPr/>
            <p:nvPr/>
          </p:nvSpPr>
          <p:spPr>
            <a:xfrm>
              <a:off x="9603442" y="-8466"/>
              <a:ext cx="2588558" cy="6866467"/>
            </a:xfrm>
            <a:custGeom>
              <a:avLst/>
              <a:gdLst/>
              <a:ahLst/>
              <a:cxnLst/>
              <a:rect l="0" t="0" r="0" b="0"/>
              <a:pathLst>
                <a:path w="120000" h="120000" extrusionOk="0">
                  <a:moveTo>
                    <a:pt x="0" y="0"/>
                  </a:moveTo>
                  <a:lnTo>
                    <a:pt x="120000" y="0"/>
                  </a:lnTo>
                  <a:lnTo>
                    <a:pt x="120000" y="119999"/>
                  </a:lnTo>
                  <a:lnTo>
                    <a:pt x="56067" y="119999"/>
                  </a:lnTo>
                  <a:lnTo>
                    <a:pt x="0" y="0"/>
                  </a:lnTo>
                  <a:close/>
                </a:path>
              </a:pathLst>
            </a:custGeom>
            <a:solidFill>
              <a:schemeClr val="accent1">
                <a:alpha val="20000"/>
              </a:schemeClr>
            </a:solidFill>
            <a:ln>
              <a:noFill/>
            </a:ln>
          </p:spPr>
        </p:sp>
        <p:sp>
          <p:nvSpPr>
            <p:cNvPr id="11" name="Shape 11"/>
            <p:cNvSpPr/>
            <p:nvPr/>
          </p:nvSpPr>
          <p:spPr>
            <a:xfrm>
              <a:off x="8932332" y="3048000"/>
              <a:ext cx="3259667" cy="3809999"/>
            </a:xfrm>
            <a:prstGeom prst="triangle">
              <a:avLst>
                <a:gd name="adj" fmla="val 100000"/>
              </a:avLst>
            </a:prstGeom>
            <a:solidFill>
              <a:schemeClr val="accent2">
                <a:alpha val="71764"/>
              </a:schemeClr>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a:off x="9334500" y="-8466"/>
              <a:ext cx="2854326" cy="6866467"/>
            </a:xfrm>
            <a:custGeom>
              <a:avLst/>
              <a:gdLst/>
              <a:ahLst/>
              <a:cxnLst/>
              <a:rect l="0" t="0" r="0" b="0"/>
              <a:pathLst>
                <a:path w="120000" h="120000" extrusionOk="0">
                  <a:moveTo>
                    <a:pt x="0" y="0"/>
                  </a:moveTo>
                  <a:lnTo>
                    <a:pt x="120000" y="0"/>
                  </a:lnTo>
                  <a:lnTo>
                    <a:pt x="120000" y="119999"/>
                  </a:lnTo>
                  <a:lnTo>
                    <a:pt x="103873" y="119999"/>
                  </a:lnTo>
                  <a:lnTo>
                    <a:pt x="0" y="0"/>
                  </a:lnTo>
                  <a:close/>
                </a:path>
              </a:pathLst>
            </a:custGeom>
            <a:solidFill>
              <a:srgbClr val="3F7818">
                <a:alpha val="69803"/>
              </a:srgbClr>
            </a:solidFill>
            <a:ln>
              <a:noFill/>
            </a:ln>
          </p:spPr>
        </p:sp>
        <p:sp>
          <p:nvSpPr>
            <p:cNvPr id="13" name="Shape 13"/>
            <p:cNvSpPr/>
            <p:nvPr/>
          </p:nvSpPr>
          <p:spPr>
            <a:xfrm>
              <a:off x="10898729" y="-8466"/>
              <a:ext cx="1290093" cy="6866467"/>
            </a:xfrm>
            <a:custGeom>
              <a:avLst/>
              <a:gdLst/>
              <a:ahLst/>
              <a:cxnLst/>
              <a:rect l="0" t="0" r="0" b="0"/>
              <a:pathLst>
                <a:path w="120000" h="120000" extrusionOk="0">
                  <a:moveTo>
                    <a:pt x="94852" y="0"/>
                  </a:moveTo>
                  <a:lnTo>
                    <a:pt x="120000" y="0"/>
                  </a:lnTo>
                  <a:lnTo>
                    <a:pt x="120000" y="120000"/>
                  </a:lnTo>
                  <a:lnTo>
                    <a:pt x="0" y="120000"/>
                  </a:lnTo>
                  <a:lnTo>
                    <a:pt x="94852" y="0"/>
                  </a:lnTo>
                  <a:close/>
                </a:path>
              </a:pathLst>
            </a:custGeom>
            <a:solidFill>
              <a:srgbClr val="BFE471">
                <a:alpha val="69803"/>
              </a:srgbClr>
            </a:solidFill>
            <a:ln>
              <a:noFill/>
            </a:ln>
          </p:spPr>
        </p:sp>
        <p:sp>
          <p:nvSpPr>
            <p:cNvPr id="14" name="Shape 14"/>
            <p:cNvSpPr/>
            <p:nvPr/>
          </p:nvSpPr>
          <p:spPr>
            <a:xfrm>
              <a:off x="10938999" y="-8466"/>
              <a:ext cx="1249825" cy="6866467"/>
            </a:xfrm>
            <a:custGeom>
              <a:avLst/>
              <a:gdLst/>
              <a:ahLst/>
              <a:cxnLst/>
              <a:rect l="0" t="0" r="0" b="0"/>
              <a:pathLst>
                <a:path w="120000" h="120000" extrusionOk="0">
                  <a:moveTo>
                    <a:pt x="0" y="0"/>
                  </a:moveTo>
                  <a:lnTo>
                    <a:pt x="120000" y="0"/>
                  </a:lnTo>
                  <a:lnTo>
                    <a:pt x="120000" y="120000"/>
                  </a:lnTo>
                  <a:lnTo>
                    <a:pt x="106515" y="120000"/>
                  </a:lnTo>
                  <a:lnTo>
                    <a:pt x="0" y="0"/>
                  </a:lnTo>
                  <a:close/>
                </a:path>
              </a:pathLst>
            </a:custGeom>
            <a:solidFill>
              <a:schemeClr val="accent1">
                <a:alpha val="64705"/>
              </a:schemeClr>
            </a:solidFill>
            <a:ln>
              <a:noFill/>
            </a:ln>
          </p:spPr>
        </p:sp>
        <p:sp>
          <p:nvSpPr>
            <p:cNvPr id="15" name="Shape 15"/>
            <p:cNvSpPr/>
            <p:nvPr/>
          </p:nvSpPr>
          <p:spPr>
            <a:xfrm>
              <a:off x="10371665" y="3589867"/>
              <a:ext cx="1817159" cy="3268132"/>
            </a:xfrm>
            <a:prstGeom prst="triangle">
              <a:avLst>
                <a:gd name="adj" fmla="val 100000"/>
              </a:avLst>
            </a:prstGeom>
            <a:solidFill>
              <a:schemeClr val="accent1">
                <a:alpha val="80000"/>
              </a:schemeClr>
            </a:solidFill>
            <a:ln>
              <a:noFill/>
            </a:ln>
          </p:spPr>
          <p:txBody>
            <a:bodyPr lIns="91425" tIns="91425" rIns="91425" bIns="91425" anchor="ctr" anchorCtr="0">
              <a:noAutofit/>
            </a:bodyPr>
            <a:lstStyle/>
            <a:p>
              <a:pPr lvl="0">
                <a:spcBef>
                  <a:spcPts val="0"/>
                </a:spcBef>
                <a:buNone/>
              </a:pPr>
              <a:endParaRPr/>
            </a:p>
          </p:txBody>
        </p:sp>
        <p:sp>
          <p:nvSpPr>
            <p:cNvPr id="16" name="Shape 16"/>
            <p:cNvSpPr/>
            <p:nvPr/>
          </p:nvSpPr>
          <p:spPr>
            <a:xfrm>
              <a:off x="0" y="4013200"/>
              <a:ext cx="448732" cy="2844800"/>
            </a:xfrm>
            <a:prstGeom prst="triangle">
              <a:avLst>
                <a:gd name="adj" fmla="val 0"/>
              </a:avLst>
            </a:prstGeom>
            <a:solidFill>
              <a:schemeClr val="accent1">
                <a:alpha val="84705"/>
              </a:schemeClr>
            </a:solidFill>
            <a:ln>
              <a:noFill/>
            </a:ln>
          </p:spPr>
          <p:txBody>
            <a:bodyPr lIns="91425" tIns="91425" rIns="91425" bIns="91425" anchor="ctr" anchorCtr="0">
              <a:noAutofit/>
            </a:bodyPr>
            <a:lstStyle/>
            <a:p>
              <a:pPr lvl="0">
                <a:spcBef>
                  <a:spcPts val="0"/>
                </a:spcBef>
                <a:buNone/>
              </a:pPr>
              <a:endParaRPr/>
            </a:p>
          </p:txBody>
        </p:sp>
      </p:grpSp>
      <p:sp>
        <p:nvSpPr>
          <p:cNvPr id="17" name="Shape 17"/>
          <p:cNvSpPr txBox="1">
            <a:spLocks noGrp="1"/>
          </p:cNvSpPr>
          <p:nvPr>
            <p:ph type="title"/>
          </p:nvPr>
        </p:nvSpPr>
        <p:spPr>
          <a:xfrm>
            <a:off x="677333" y="609600"/>
            <a:ext cx="8596668" cy="1320800"/>
          </a:xfrm>
          <a:prstGeom prst="rect">
            <a:avLst/>
          </a:prstGeom>
          <a:noFill/>
          <a:ln>
            <a:noFill/>
          </a:ln>
        </p:spPr>
        <p:txBody>
          <a:bodyPr lIns="91425" tIns="91425" rIns="91425" bIns="91425" anchor="t" anchorCtr="0"/>
          <a:lstStyle>
            <a:lvl1pPr marL="0" marR="0" lvl="0" indent="0" algn="l" rtl="0">
              <a:spcBef>
                <a:spcPts val="0"/>
              </a:spcBef>
              <a:buClr>
                <a:schemeClr val="accent1"/>
              </a:buClr>
              <a:buFont typeface="Trebuchet MS"/>
              <a:buNone/>
              <a:defRPr sz="3600" b="0" i="0" u="none" strike="noStrike" cap="none">
                <a:solidFill>
                  <a:schemeClr val="accent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8" name="Shape 18"/>
          <p:cNvSpPr txBox="1">
            <a:spLocks noGrp="1"/>
          </p:cNvSpPr>
          <p:nvPr>
            <p:ph type="body" idx="1"/>
          </p:nvPr>
        </p:nvSpPr>
        <p:spPr>
          <a:xfrm>
            <a:off x="677333" y="2160589"/>
            <a:ext cx="8596668" cy="3880773"/>
          </a:xfrm>
          <a:prstGeom prst="rect">
            <a:avLst/>
          </a:prstGeom>
          <a:noFill/>
          <a:ln>
            <a:noFill/>
          </a:ln>
        </p:spPr>
        <p:txBody>
          <a:bodyPr lIns="91425" tIns="91425" rIns="91425" bIns="91425" anchor="t" anchorCtr="0"/>
          <a:lstStyle>
            <a:lvl1pPr marL="342900" marR="0" lvl="0" indent="-251459" algn="l" rtl="0">
              <a:spcBef>
                <a:spcPts val="1000"/>
              </a:spcBef>
              <a:spcAft>
                <a:spcPts val="0"/>
              </a:spcAft>
              <a:buClr>
                <a:schemeClr val="accent1"/>
              </a:buClr>
              <a:buSzPct val="79999"/>
              <a:buFont typeface="Noto Sans Symbols"/>
              <a:buChar char="▶"/>
              <a:defRPr sz="1800" b="0" i="0" u="none" strike="noStrike" cap="none">
                <a:solidFill>
                  <a:srgbClr val="3F3F3F"/>
                </a:solidFill>
                <a:latin typeface="Trebuchet MS"/>
                <a:ea typeface="Trebuchet MS"/>
                <a:cs typeface="Trebuchet MS"/>
                <a:sym typeface="Trebuchet MS"/>
              </a:defRPr>
            </a:lvl1pPr>
            <a:lvl2pPr marL="742950" marR="0" lvl="1" indent="-204469" algn="l" rtl="0">
              <a:spcBef>
                <a:spcPts val="1000"/>
              </a:spcBef>
              <a:spcAft>
                <a:spcPts val="0"/>
              </a:spcAft>
              <a:buClr>
                <a:schemeClr val="accent1"/>
              </a:buClr>
              <a:buSzPct val="80000"/>
              <a:buFont typeface="Noto Sans Symbols"/>
              <a:buChar char="▶"/>
              <a:defRPr sz="1600" b="0" i="0" u="none" strike="noStrike" cap="none">
                <a:solidFill>
                  <a:srgbClr val="3F3F3F"/>
                </a:solidFill>
                <a:latin typeface="Trebuchet MS"/>
                <a:ea typeface="Trebuchet MS"/>
                <a:cs typeface="Trebuchet MS"/>
                <a:sym typeface="Trebuchet MS"/>
              </a:defRPr>
            </a:lvl2pPr>
            <a:lvl3pPr marL="1143000" marR="0" lvl="2" indent="-157480" algn="l" rtl="0">
              <a:spcBef>
                <a:spcPts val="1000"/>
              </a:spcBef>
              <a:spcAft>
                <a:spcPts val="0"/>
              </a:spcAft>
              <a:buClr>
                <a:schemeClr val="accent1"/>
              </a:buClr>
              <a:buSzPct val="80000"/>
              <a:buFont typeface="Noto Sans Symbols"/>
              <a:buChar char="▶"/>
              <a:defRPr sz="1400" b="0" i="0" u="none" strike="noStrike" cap="none">
                <a:solidFill>
                  <a:srgbClr val="3F3F3F"/>
                </a:solidFill>
                <a:latin typeface="Trebuchet MS"/>
                <a:ea typeface="Trebuchet MS"/>
                <a:cs typeface="Trebuchet MS"/>
                <a:sym typeface="Trebuchet MS"/>
              </a:defRPr>
            </a:lvl3pPr>
            <a:lvl4pPr marL="1600200" marR="0" lvl="3"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4pPr>
            <a:lvl5pPr marL="2057400" marR="0" lvl="4"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5pPr>
            <a:lvl6pPr marL="2514600" marR="0" lvl="5"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6pPr>
            <a:lvl7pPr marL="2971800" marR="0" lvl="6" indent="-167639"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7pPr>
            <a:lvl8pPr marL="3429000" marR="0" lvl="7"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8pPr>
            <a:lvl9pPr marL="3886200" marR="0" lvl="8" indent="-167640" algn="l" rtl="0">
              <a:spcBef>
                <a:spcPts val="1000"/>
              </a:spcBef>
              <a:spcAft>
                <a:spcPts val="0"/>
              </a:spcAft>
              <a:buClr>
                <a:schemeClr val="accent1"/>
              </a:buClr>
              <a:buSzPct val="8000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19" name="Shape 19"/>
          <p:cNvSpPr txBox="1">
            <a:spLocks noGrp="1"/>
          </p:cNvSpPr>
          <p:nvPr>
            <p:ph type="dt" idx="10"/>
          </p:nvPr>
        </p:nvSpPr>
        <p:spPr>
          <a:xfrm>
            <a:off x="7205132" y="6041362"/>
            <a:ext cx="911938" cy="365125"/>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0" name="Shape 20"/>
          <p:cNvSpPr txBox="1">
            <a:spLocks noGrp="1"/>
          </p:cNvSpPr>
          <p:nvPr>
            <p:ph type="ftr" idx="11"/>
          </p:nvPr>
        </p:nvSpPr>
        <p:spPr>
          <a:xfrm>
            <a:off x="677333" y="6041362"/>
            <a:ext cx="6297612" cy="365125"/>
          </a:xfrm>
          <a:prstGeom prst="rect">
            <a:avLst/>
          </a:prstGeom>
          <a:noFill/>
          <a:ln>
            <a:noFill/>
          </a:ln>
        </p:spPr>
        <p:txBody>
          <a:bodyPr lIns="91425" tIns="91425" rIns="91425" bIns="91425" anchor="ctr" anchorCtr="0"/>
          <a:lstStyle>
            <a:lvl1pPr marL="0" marR="0" lvl="0" indent="0" algn="l" rtl="0">
              <a:spcBef>
                <a:spcPts val="0"/>
              </a:spcBef>
              <a:buNone/>
              <a:defRPr sz="900" b="0" i="0" u="none" strike="noStrike" cap="none">
                <a:solidFill>
                  <a:srgbClr val="888888"/>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1" name="Shape 21"/>
          <p:cNvSpPr txBox="1">
            <a:spLocks noGrp="1"/>
          </p:cNvSpPr>
          <p:nvPr>
            <p:ph type="sldNum" idx="12"/>
          </p:nvPr>
        </p:nvSpPr>
        <p:spPr>
          <a:xfrm>
            <a:off x="8590663" y="6041362"/>
            <a:ext cx="68333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accent1"/>
                </a:solidFill>
                <a:latin typeface="Trebuchet MS"/>
                <a:ea typeface="Trebuchet MS"/>
                <a:cs typeface="Trebuchet MS"/>
                <a:sym typeface="Trebuchet MS"/>
              </a:rPr>
              <a:t>‹#›</a:t>
            </a:fld>
            <a:endParaRPr lang="en-US" sz="900" b="0" i="0" u="none" strike="noStrike" cap="none">
              <a:solidFill>
                <a:schemeClr val="accent1"/>
              </a:solidFill>
              <a:latin typeface="Trebuchet MS"/>
              <a:ea typeface="Trebuchet MS"/>
              <a:cs typeface="Trebuchet MS"/>
              <a:sym typeface="Trebuchet MS"/>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youtube.com/v/rKbmLRZzhRY"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hyperlink" Target="http://youtube.com/v/UuLGFULOa9c" TargetMode="External"/><Relationship Id="rId4" Type="http://schemas.openxmlformats.org/officeDocument/2006/relationships/image" Target="../media/image9.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schutzal@mail.gvsu.edu"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mailto:wilberc@mail.gvsu.edu" TargetMode="External"/><Relationship Id="rId5" Type="http://schemas.openxmlformats.org/officeDocument/2006/relationships/hyperlink" Target="mailto:foxchr@mail.gvsu.edu" TargetMode="External"/><Relationship Id="rId4" Type="http://schemas.openxmlformats.org/officeDocument/2006/relationships/hyperlink" Target="mailto:johncath@mail.gvsu.ed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2"/>
        <p:cNvGrpSpPr/>
        <p:nvPr/>
      </p:nvGrpSpPr>
      <p:grpSpPr>
        <a:xfrm>
          <a:off x="0" y="0"/>
          <a:ext cx="0" cy="0"/>
          <a:chOff x="0" y="0"/>
          <a:chExt cx="0" cy="0"/>
        </a:xfrm>
      </p:grpSpPr>
      <p:sp>
        <p:nvSpPr>
          <p:cNvPr id="143" name="Shape 143"/>
          <p:cNvSpPr txBox="1">
            <a:spLocks noGrp="1"/>
          </p:cNvSpPr>
          <p:nvPr>
            <p:ph type="ctrTitle"/>
          </p:nvPr>
        </p:nvSpPr>
        <p:spPr>
          <a:xfrm>
            <a:off x="0" y="76200"/>
            <a:ext cx="12192000" cy="1123800"/>
          </a:xfrm>
          <a:prstGeom prst="rect">
            <a:avLst/>
          </a:prstGeom>
          <a:noFill/>
          <a:ln>
            <a:noFill/>
          </a:ln>
        </p:spPr>
        <p:txBody>
          <a:bodyPr lIns="91425" tIns="45700" rIns="91425" bIns="45700" anchor="b" anchorCtr="0">
            <a:noAutofit/>
          </a:bodyPr>
          <a:lstStyle/>
          <a:p>
            <a:pPr marL="0" marR="0" lvl="0" indent="0" algn="ctr" rtl="0">
              <a:spcBef>
                <a:spcPts val="0"/>
              </a:spcBef>
              <a:buClr>
                <a:schemeClr val="accent1"/>
              </a:buClr>
              <a:buSzPct val="25000"/>
              <a:buFont typeface="Trebuchet MS"/>
              <a:buNone/>
            </a:pPr>
            <a:r>
              <a:rPr lang="en-US" b="1">
                <a:solidFill>
                  <a:srgbClr val="000000"/>
                </a:solidFill>
              </a:rPr>
              <a:t>Education on Campus Waste Disposal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Phase 1: Video</a:t>
            </a:r>
          </a:p>
        </p:txBody>
      </p:sp>
      <p:sp>
        <p:nvSpPr>
          <p:cNvPr id="205" name="Shape 205"/>
          <p:cNvSpPr txBox="1">
            <a:spLocks noGrp="1"/>
          </p:cNvSpPr>
          <p:nvPr>
            <p:ph type="body" idx="1"/>
          </p:nvPr>
        </p:nvSpPr>
        <p:spPr>
          <a:xfrm>
            <a:off x="677333" y="1488589"/>
            <a:ext cx="8596800" cy="3880800"/>
          </a:xfrm>
          <a:prstGeom prst="rect">
            <a:avLst/>
          </a:prstGeom>
          <a:solidFill>
            <a:srgbClr val="FFFFFF"/>
          </a:solidFill>
        </p:spPr>
        <p:txBody>
          <a:bodyPr lIns="91425" tIns="91425" rIns="91425" bIns="91425" anchor="t" anchorCtr="0">
            <a:noAutofit/>
          </a:bodyPr>
          <a:lstStyle/>
          <a:p>
            <a:pPr lvl="0">
              <a:spcBef>
                <a:spcPts val="0"/>
              </a:spcBef>
              <a:buNone/>
            </a:pPr>
            <a:r>
              <a:rPr lang="en-US" sz="2400"/>
              <a:t>Our objective with the video is to create a </a:t>
            </a:r>
            <a:r>
              <a:rPr lang="en-US" sz="2400">
                <a:solidFill>
                  <a:srgbClr val="FF9900"/>
                </a:solidFill>
              </a:rPr>
              <a:t>interactive, informative, and upbeat </a:t>
            </a:r>
            <a:r>
              <a:rPr lang="en-US" sz="2400"/>
              <a:t>video that highlights the proper usage of the waste bins,</a:t>
            </a:r>
            <a:r>
              <a:rPr lang="en-US" sz="2400">
                <a:solidFill>
                  <a:srgbClr val="FF9900"/>
                </a:solidFill>
              </a:rPr>
              <a:t> promoting better use and removing uncertainty about bin usage</a:t>
            </a:r>
            <a:r>
              <a:rPr lang="en-US" sz="2400"/>
              <a:t>. </a:t>
            </a:r>
          </a:p>
          <a:p>
            <a:pPr lvl="0">
              <a:spcBef>
                <a:spcPts val="0"/>
              </a:spcBef>
              <a:buNone/>
            </a:pPr>
            <a:endParaRPr/>
          </a:p>
          <a:p>
            <a:pPr marL="0" lvl="0" indent="0" rtl="0">
              <a:spcBef>
                <a:spcPts val="0"/>
              </a:spcBef>
              <a:buNone/>
            </a:pPr>
            <a:endParaRPr/>
          </a:p>
          <a:p>
            <a:pPr marL="91440" lvl="0" indent="0" rtl="0">
              <a:spcBef>
                <a:spcPts val="0"/>
              </a:spcBef>
              <a:buNone/>
            </a:pPr>
            <a:endParaRPr/>
          </a:p>
        </p:txBody>
      </p:sp>
      <p:pic>
        <p:nvPicPr>
          <p:cNvPr id="206" name="Shape 206" descr="Compost1.jpg"/>
          <p:cNvPicPr preferRelativeResize="0"/>
          <p:nvPr/>
        </p:nvPicPr>
        <p:blipFill>
          <a:blip r:embed="rId3">
            <a:alphaModFix/>
          </a:blip>
          <a:stretch>
            <a:fillRect/>
          </a:stretch>
        </p:blipFill>
        <p:spPr>
          <a:xfrm>
            <a:off x="5828950" y="3397137"/>
            <a:ext cx="6096000" cy="3248025"/>
          </a:xfrm>
          <a:prstGeom prst="rect">
            <a:avLst/>
          </a:prstGeom>
          <a:noFill/>
          <a:ln>
            <a:noFill/>
          </a:ln>
        </p:spPr>
      </p:pic>
      <p:sp>
        <p:nvSpPr>
          <p:cNvPr id="207" name="Shape 207"/>
          <p:cNvSpPr txBox="1"/>
          <p:nvPr/>
        </p:nvSpPr>
        <p:spPr>
          <a:xfrm>
            <a:off x="1072750" y="3754650"/>
            <a:ext cx="4233600" cy="2777700"/>
          </a:xfrm>
          <a:prstGeom prst="rect">
            <a:avLst/>
          </a:prstGeom>
          <a:noFill/>
          <a:ln>
            <a:noFill/>
          </a:ln>
        </p:spPr>
        <p:txBody>
          <a:bodyPr lIns="91425" tIns="91425" rIns="91425" bIns="91425" anchor="t" anchorCtr="0">
            <a:noAutofit/>
          </a:bodyPr>
          <a:lstStyle/>
          <a:p>
            <a:pPr lvl="0">
              <a:spcBef>
                <a:spcPts val="0"/>
              </a:spcBef>
              <a:buNone/>
            </a:pPr>
            <a:r>
              <a:rPr lang="en-US" sz="2400">
                <a:latin typeface="Trebuchet MS"/>
                <a:ea typeface="Trebuchet MS"/>
                <a:cs typeface="Trebuchet MS"/>
                <a:sym typeface="Trebuchet MS"/>
              </a:rPr>
              <a:t>Update!</a:t>
            </a:r>
          </a:p>
          <a:p>
            <a:pPr marL="457200" lvl="0" indent="-381000" rtl="0">
              <a:spcBef>
                <a:spcPts val="1000"/>
              </a:spcBef>
              <a:buClr>
                <a:schemeClr val="accent1"/>
              </a:buClr>
              <a:buSzPct val="100000"/>
              <a:buFont typeface="Noto Sans Symbols"/>
              <a:buChar char="▶"/>
            </a:pPr>
            <a:r>
              <a:rPr lang="en-US" sz="2400">
                <a:latin typeface="Trebuchet MS"/>
                <a:ea typeface="Trebuchet MS"/>
                <a:cs typeface="Trebuchet MS"/>
                <a:sym typeface="Trebuchet MS"/>
              </a:rPr>
              <a:t>In process at Promotions</a:t>
            </a:r>
          </a:p>
          <a:p>
            <a:pPr marL="914400" lvl="1" indent="-381000" rtl="0">
              <a:spcBef>
                <a:spcPts val="1000"/>
              </a:spcBef>
              <a:buClr>
                <a:schemeClr val="accent1"/>
              </a:buClr>
              <a:buSzPct val="100000"/>
              <a:buFont typeface="Trebuchet MS"/>
              <a:buChar char="▶"/>
            </a:pPr>
            <a:r>
              <a:rPr lang="en-US" sz="2400">
                <a:latin typeface="Trebuchet MS"/>
                <a:ea typeface="Trebuchet MS"/>
                <a:cs typeface="Trebuchet MS"/>
                <a:sym typeface="Trebuchet MS"/>
              </a:rPr>
              <a:t>Set budget</a:t>
            </a:r>
          </a:p>
          <a:p>
            <a:pPr marL="914400" lvl="1" indent="-381000" rtl="0">
              <a:spcBef>
                <a:spcPts val="1000"/>
              </a:spcBef>
              <a:buClr>
                <a:schemeClr val="accent1"/>
              </a:buClr>
              <a:buSzPct val="100000"/>
              <a:buFont typeface="Trebuchet MS"/>
              <a:buChar char="▶"/>
            </a:pPr>
            <a:r>
              <a:rPr lang="en-US" sz="2400">
                <a:latin typeface="Trebuchet MS"/>
                <a:ea typeface="Trebuchet MS"/>
                <a:cs typeface="Trebuchet MS"/>
                <a:sym typeface="Trebuchet MS"/>
              </a:rPr>
              <a:t>List of items  </a:t>
            </a:r>
          </a:p>
          <a:p>
            <a:pPr marL="914400" lvl="1" indent="-381000" rtl="0">
              <a:spcBef>
                <a:spcPts val="1000"/>
              </a:spcBef>
              <a:buClr>
                <a:schemeClr val="accent1"/>
              </a:buClr>
              <a:buSzPct val="100000"/>
              <a:buFont typeface="Trebuchet MS"/>
              <a:buChar char="▶"/>
            </a:pPr>
            <a:r>
              <a:rPr lang="en-US" sz="2400">
                <a:latin typeface="Trebuchet MS"/>
                <a:ea typeface="Trebuchet MS"/>
                <a:cs typeface="Trebuchet MS"/>
                <a:sym typeface="Trebuchet MS"/>
              </a:rPr>
              <a:t>Sent Pictures of the waste bins at the locations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05"/>
                                        </p:tgtEl>
                                        <p:attrNameLst>
                                          <p:attrName>style.visibility</p:attrName>
                                        </p:attrNameLst>
                                      </p:cBhvr>
                                      <p:to>
                                        <p:strVal val="visible"/>
                                      </p:to>
                                    </p:set>
                                    <p:anim calcmode="lin" valueType="num">
                                      <p:cBhvr additive="base">
                                        <p:cTn id="7" dur="1000"/>
                                        <p:tgtEl>
                                          <p:spTgt spid="205"/>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06"/>
                                        </p:tgtEl>
                                        <p:attrNameLst>
                                          <p:attrName>style.visibility</p:attrName>
                                        </p:attrNameLst>
                                      </p:cBhvr>
                                      <p:to>
                                        <p:strVal val="visible"/>
                                      </p:to>
                                    </p:set>
                                    <p:anim calcmode="lin" valueType="num">
                                      <p:cBhvr additive="base">
                                        <p:cTn id="12" dur="1000"/>
                                        <p:tgtEl>
                                          <p:spTgt spid="206"/>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Phase 2: Bulletin Boards</a:t>
            </a:r>
          </a:p>
        </p:txBody>
      </p:sp>
      <p:sp>
        <p:nvSpPr>
          <p:cNvPr id="213" name="Shape 213"/>
          <p:cNvSpPr txBox="1">
            <a:spLocks noGrp="1"/>
          </p:cNvSpPr>
          <p:nvPr>
            <p:ph type="body" idx="1"/>
          </p:nvPr>
        </p:nvSpPr>
        <p:spPr>
          <a:xfrm>
            <a:off x="677328" y="1608200"/>
            <a:ext cx="5303400" cy="3880800"/>
          </a:xfrm>
          <a:prstGeom prst="rect">
            <a:avLst/>
          </a:prstGeom>
        </p:spPr>
        <p:txBody>
          <a:bodyPr lIns="91425" tIns="91425" rIns="91425" bIns="91425" anchor="t" anchorCtr="0">
            <a:noAutofit/>
          </a:bodyPr>
          <a:lstStyle/>
          <a:p>
            <a:pPr lvl="0">
              <a:spcBef>
                <a:spcPts val="0"/>
              </a:spcBef>
              <a:buNone/>
            </a:pPr>
            <a:endParaRPr/>
          </a:p>
          <a:p>
            <a:pPr marL="91440" lvl="0" indent="0">
              <a:spcBef>
                <a:spcPts val="0"/>
              </a:spcBef>
              <a:buNone/>
            </a:pPr>
            <a:endParaRPr/>
          </a:p>
          <a:p>
            <a:pPr lvl="0">
              <a:spcBef>
                <a:spcPts val="0"/>
              </a:spcBef>
              <a:buClr>
                <a:schemeClr val="dk1"/>
              </a:buClr>
              <a:buSzPct val="45833"/>
              <a:buFont typeface="Arial"/>
              <a:buNone/>
            </a:pPr>
            <a:r>
              <a:rPr lang="en-US" sz="2400"/>
              <a:t>Our objective with the bulletin board phase is </a:t>
            </a:r>
            <a:r>
              <a:rPr lang="en-US" sz="2400">
                <a:solidFill>
                  <a:srgbClr val="FF9900"/>
                </a:solidFill>
              </a:rPr>
              <a:t>to bring awareness within campus housing </a:t>
            </a:r>
            <a:r>
              <a:rPr lang="en-US" sz="2400"/>
              <a:t>that highlights the environmentally friendly aspects of GVSU. </a:t>
            </a:r>
          </a:p>
          <a:p>
            <a:pPr lvl="0">
              <a:spcBef>
                <a:spcPts val="0"/>
              </a:spcBef>
              <a:buClr>
                <a:schemeClr val="dk1"/>
              </a:buClr>
              <a:buSzPct val="61111"/>
              <a:buFont typeface="Arial"/>
              <a:buNone/>
            </a:pPr>
            <a:endParaRPr/>
          </a:p>
          <a:p>
            <a:pPr lvl="0" rtl="0">
              <a:spcBef>
                <a:spcPts val="0"/>
              </a:spcBef>
              <a:buNone/>
            </a:pPr>
            <a:endParaRPr/>
          </a:p>
        </p:txBody>
      </p:sp>
      <p:pic>
        <p:nvPicPr>
          <p:cNvPr id="214" name="Shape 214"/>
          <p:cNvPicPr preferRelativeResize="0"/>
          <p:nvPr/>
        </p:nvPicPr>
        <p:blipFill>
          <a:blip r:embed="rId3">
            <a:alphaModFix/>
          </a:blip>
          <a:stretch>
            <a:fillRect/>
          </a:stretch>
        </p:blipFill>
        <p:spPr>
          <a:xfrm>
            <a:off x="6421522" y="1755175"/>
            <a:ext cx="5438999" cy="407924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13"/>
                                        </p:tgtEl>
                                        <p:attrNameLst>
                                          <p:attrName>style.visibility</p:attrName>
                                        </p:attrNameLst>
                                      </p:cBhvr>
                                      <p:to>
                                        <p:strVal val="visible"/>
                                      </p:to>
                                    </p:set>
                                    <p:anim calcmode="lin" valueType="num">
                                      <p:cBhvr additive="base">
                                        <p:cTn id="7" dur="1000"/>
                                        <p:tgtEl>
                                          <p:spTgt spid="213"/>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14"/>
                                        </p:tgtEl>
                                        <p:attrNameLst>
                                          <p:attrName>style.visibility</p:attrName>
                                        </p:attrNameLst>
                                      </p:cBhvr>
                                      <p:to>
                                        <p:strVal val="visible"/>
                                      </p:to>
                                    </p:set>
                                    <p:anim calcmode="lin" valueType="num">
                                      <p:cBhvr additive="base">
                                        <p:cTn id="12" dur="1000"/>
                                        <p:tgtEl>
                                          <p:spTgt spid="214"/>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Phase 3: Posters </a:t>
            </a:r>
          </a:p>
        </p:txBody>
      </p:sp>
      <p:sp>
        <p:nvSpPr>
          <p:cNvPr id="220" name="Shape 220"/>
          <p:cNvSpPr txBox="1">
            <a:spLocks noGrp="1"/>
          </p:cNvSpPr>
          <p:nvPr>
            <p:ph type="body" idx="1"/>
          </p:nvPr>
        </p:nvSpPr>
        <p:spPr>
          <a:xfrm>
            <a:off x="677325" y="1779600"/>
            <a:ext cx="4692000" cy="4460700"/>
          </a:xfrm>
          <a:prstGeom prst="rect">
            <a:avLst/>
          </a:prstGeom>
        </p:spPr>
        <p:txBody>
          <a:bodyPr lIns="91425" tIns="91425" rIns="91425" bIns="91425" anchor="t" anchorCtr="0">
            <a:noAutofit/>
          </a:bodyPr>
          <a:lstStyle/>
          <a:p>
            <a:pPr lvl="0">
              <a:spcBef>
                <a:spcPts val="0"/>
              </a:spcBef>
              <a:buClr>
                <a:schemeClr val="dk1"/>
              </a:buClr>
              <a:buSzPct val="45833"/>
              <a:buFont typeface="Arial"/>
              <a:buNone/>
            </a:pPr>
            <a:r>
              <a:rPr lang="en-US" sz="2400"/>
              <a:t>Our objective with the posters is to inform students residing in on campus housing about the proper usage of the waste bins.T</a:t>
            </a:r>
            <a:r>
              <a:rPr lang="en-US" sz="2400">
                <a:solidFill>
                  <a:srgbClr val="3F3F3F"/>
                </a:solidFill>
              </a:rPr>
              <a:t>his will be accomplished with </a:t>
            </a:r>
            <a:r>
              <a:rPr lang="en-US" sz="2400">
                <a:solidFill>
                  <a:srgbClr val="FF9900"/>
                </a:solidFill>
              </a:rPr>
              <a:t>creative, informative</a:t>
            </a:r>
            <a:r>
              <a:rPr lang="en-US" sz="2400">
                <a:solidFill>
                  <a:srgbClr val="3F3F3F"/>
                </a:solidFill>
              </a:rPr>
              <a:t> </a:t>
            </a:r>
            <a:r>
              <a:rPr lang="en-US" sz="2400">
                <a:solidFill>
                  <a:srgbClr val="FF9900"/>
                </a:solidFill>
              </a:rPr>
              <a:t>posters</a:t>
            </a:r>
            <a:r>
              <a:rPr lang="en-US" sz="2400">
                <a:solidFill>
                  <a:srgbClr val="3F3F3F"/>
                </a:solidFill>
              </a:rPr>
              <a:t> that </a:t>
            </a:r>
            <a:r>
              <a:rPr lang="en-US" sz="2400">
                <a:solidFill>
                  <a:srgbClr val="FF9900"/>
                </a:solidFill>
              </a:rPr>
              <a:t>remove the uncertainty</a:t>
            </a:r>
            <a:r>
              <a:rPr lang="en-US" sz="2400">
                <a:solidFill>
                  <a:srgbClr val="3F3F3F"/>
                </a:solidFill>
              </a:rPr>
              <a:t> regarding bin usage. </a:t>
            </a:r>
          </a:p>
          <a:p>
            <a:pPr lvl="0">
              <a:spcBef>
                <a:spcPts val="0"/>
              </a:spcBef>
              <a:buClr>
                <a:schemeClr val="dk1"/>
              </a:buClr>
              <a:buSzPct val="61111"/>
              <a:buFont typeface="Arial"/>
              <a:buNone/>
            </a:pPr>
            <a:endParaRPr/>
          </a:p>
          <a:p>
            <a:pPr lvl="0">
              <a:spcBef>
                <a:spcPts val="0"/>
              </a:spcBef>
              <a:buNone/>
            </a:pPr>
            <a:endParaRPr/>
          </a:p>
        </p:txBody>
      </p:sp>
      <p:pic>
        <p:nvPicPr>
          <p:cNvPr id="221" name="Shape 221" descr="HOw to use gvsu waste bins.png"/>
          <p:cNvPicPr preferRelativeResize="0"/>
          <p:nvPr/>
        </p:nvPicPr>
        <p:blipFill>
          <a:blip r:embed="rId3">
            <a:alphaModFix/>
          </a:blip>
          <a:stretch>
            <a:fillRect/>
          </a:stretch>
        </p:blipFill>
        <p:spPr>
          <a:xfrm>
            <a:off x="6309483" y="162662"/>
            <a:ext cx="2613065" cy="653266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20"/>
                                        </p:tgtEl>
                                        <p:attrNameLst>
                                          <p:attrName>style.visibility</p:attrName>
                                        </p:attrNameLst>
                                      </p:cBhvr>
                                      <p:to>
                                        <p:strVal val="visible"/>
                                      </p:to>
                                    </p:set>
                                    <p:anim calcmode="lin" valueType="num">
                                      <p:cBhvr additive="base">
                                        <p:cTn id="7" dur="1000"/>
                                        <p:tgtEl>
                                          <p:spTgt spid="220"/>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21"/>
                                        </p:tgtEl>
                                        <p:attrNameLst>
                                          <p:attrName>style.visibility</p:attrName>
                                        </p:attrNameLst>
                                      </p:cBhvr>
                                      <p:to>
                                        <p:strVal val="visible"/>
                                      </p:to>
                                    </p:set>
                                    <p:anim calcmode="lin" valueType="num">
                                      <p:cBhvr additive="base">
                                        <p:cTn id="12" dur="1000"/>
                                        <p:tgtEl>
                                          <p:spTgt spid="22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txBox="1">
            <a:spLocks noGrp="1"/>
          </p:cNvSpPr>
          <p:nvPr>
            <p:ph type="body" idx="1"/>
          </p:nvPr>
        </p:nvSpPr>
        <p:spPr>
          <a:xfrm>
            <a:off x="675745" y="879033"/>
            <a:ext cx="4185600" cy="576300"/>
          </a:xfrm>
          <a:prstGeom prst="rect">
            <a:avLst/>
          </a:prstGeom>
        </p:spPr>
        <p:txBody>
          <a:bodyPr lIns="91425" tIns="91425" rIns="91425" bIns="91425" anchor="b" anchorCtr="0">
            <a:noAutofit/>
          </a:bodyPr>
          <a:lstStyle/>
          <a:p>
            <a:pPr lvl="0" algn="ctr">
              <a:spcBef>
                <a:spcPts val="0"/>
              </a:spcBef>
              <a:buNone/>
            </a:pPr>
            <a:r>
              <a:rPr lang="en-US" sz="3600"/>
              <a:t>Benefits</a:t>
            </a:r>
          </a:p>
        </p:txBody>
      </p:sp>
      <p:sp>
        <p:nvSpPr>
          <p:cNvPr id="227" name="Shape 227"/>
          <p:cNvSpPr txBox="1">
            <a:spLocks noGrp="1"/>
          </p:cNvSpPr>
          <p:nvPr>
            <p:ph type="body" idx="2"/>
          </p:nvPr>
        </p:nvSpPr>
        <p:spPr>
          <a:xfrm>
            <a:off x="675750" y="1776895"/>
            <a:ext cx="4185600" cy="691200"/>
          </a:xfrm>
          <a:prstGeom prst="rect">
            <a:avLst/>
          </a:prstGeom>
        </p:spPr>
        <p:txBody>
          <a:bodyPr lIns="91425" tIns="91425" rIns="91425" bIns="91425" anchor="t" anchorCtr="0">
            <a:noAutofit/>
          </a:bodyPr>
          <a:lstStyle/>
          <a:p>
            <a:pPr marL="457200" lvl="0" indent="-381000" rtl="0">
              <a:spcBef>
                <a:spcPts val="0"/>
              </a:spcBef>
              <a:buSzPct val="100000"/>
            </a:pPr>
            <a:r>
              <a:rPr lang="en-US" sz="2400"/>
              <a:t>Financial</a:t>
            </a:r>
          </a:p>
          <a:p>
            <a:pPr lvl="0" algn="ctr">
              <a:spcBef>
                <a:spcPts val="0"/>
              </a:spcBef>
              <a:buNone/>
            </a:pPr>
            <a:r>
              <a:rPr lang="en-US" sz="2400"/>
              <a:t> </a:t>
            </a:r>
          </a:p>
        </p:txBody>
      </p:sp>
      <p:sp>
        <p:nvSpPr>
          <p:cNvPr id="228" name="Shape 228"/>
          <p:cNvSpPr txBox="1">
            <a:spLocks noGrp="1"/>
          </p:cNvSpPr>
          <p:nvPr>
            <p:ph type="body" idx="3"/>
          </p:nvPr>
        </p:nvSpPr>
        <p:spPr>
          <a:xfrm>
            <a:off x="5374850" y="879025"/>
            <a:ext cx="4185600" cy="576300"/>
          </a:xfrm>
          <a:prstGeom prst="rect">
            <a:avLst/>
          </a:prstGeom>
        </p:spPr>
        <p:txBody>
          <a:bodyPr lIns="91425" tIns="91425" rIns="91425" bIns="91425" anchor="b" anchorCtr="0">
            <a:noAutofit/>
          </a:bodyPr>
          <a:lstStyle/>
          <a:p>
            <a:pPr lvl="0" algn="ctr">
              <a:spcBef>
                <a:spcPts val="0"/>
              </a:spcBef>
              <a:buNone/>
            </a:pPr>
            <a:r>
              <a:rPr lang="en-US" sz="3600"/>
              <a:t>Barriers</a:t>
            </a:r>
          </a:p>
        </p:txBody>
      </p:sp>
      <p:sp>
        <p:nvSpPr>
          <p:cNvPr id="229" name="Shape 229"/>
          <p:cNvSpPr txBox="1">
            <a:spLocks noGrp="1"/>
          </p:cNvSpPr>
          <p:nvPr>
            <p:ph type="body" idx="4"/>
          </p:nvPr>
        </p:nvSpPr>
        <p:spPr>
          <a:xfrm>
            <a:off x="5374850" y="1745646"/>
            <a:ext cx="4185600" cy="691200"/>
          </a:xfrm>
          <a:prstGeom prst="rect">
            <a:avLst/>
          </a:prstGeom>
        </p:spPr>
        <p:txBody>
          <a:bodyPr lIns="91425" tIns="91425" rIns="91425" bIns="91425" anchor="t" anchorCtr="0">
            <a:noAutofit/>
          </a:bodyPr>
          <a:lstStyle/>
          <a:p>
            <a:pPr marL="457200" lvl="0" indent="-381000" rtl="0">
              <a:spcBef>
                <a:spcPts val="0"/>
              </a:spcBef>
              <a:buSzPct val="100000"/>
            </a:pPr>
            <a:r>
              <a:rPr lang="en-US" sz="2400"/>
              <a:t>Location</a:t>
            </a:r>
          </a:p>
          <a:p>
            <a:pPr marL="0" lvl="0" indent="0" algn="ctr" rtl="0">
              <a:spcBef>
                <a:spcPts val="0"/>
              </a:spcBef>
              <a:buNone/>
            </a:pPr>
            <a:endParaRPr/>
          </a:p>
          <a:p>
            <a:pPr marL="0" lvl="0" indent="0" algn="ctr" rtl="0">
              <a:spcBef>
                <a:spcPts val="0"/>
              </a:spcBef>
              <a:buNone/>
            </a:pPr>
            <a:endParaRPr/>
          </a:p>
          <a:p>
            <a:pPr marL="0" lvl="0" indent="0">
              <a:spcBef>
                <a:spcPts val="0"/>
              </a:spcBef>
              <a:buNone/>
            </a:pPr>
            <a:endParaRPr/>
          </a:p>
        </p:txBody>
      </p:sp>
      <p:sp>
        <p:nvSpPr>
          <p:cNvPr id="230" name="Shape 230"/>
          <p:cNvSpPr txBox="1">
            <a:spLocks noGrp="1"/>
          </p:cNvSpPr>
          <p:nvPr>
            <p:ph type="body" idx="2"/>
          </p:nvPr>
        </p:nvSpPr>
        <p:spPr>
          <a:xfrm>
            <a:off x="675750" y="2349723"/>
            <a:ext cx="4185600" cy="886500"/>
          </a:xfrm>
          <a:prstGeom prst="rect">
            <a:avLst/>
          </a:prstGeom>
        </p:spPr>
        <p:txBody>
          <a:bodyPr lIns="91425" tIns="91425" rIns="91425" bIns="91425" anchor="t" anchorCtr="0">
            <a:noAutofit/>
          </a:bodyPr>
          <a:lstStyle/>
          <a:p>
            <a:pPr marL="457200" lvl="0" indent="-381000" rtl="0">
              <a:spcBef>
                <a:spcPts val="0"/>
              </a:spcBef>
              <a:buSzPct val="100000"/>
            </a:pPr>
            <a:r>
              <a:rPr lang="en-US" sz="2400"/>
              <a:t>Decrease the amount entering landfill</a:t>
            </a:r>
          </a:p>
          <a:p>
            <a:pPr lvl="0" algn="ctr" rtl="0">
              <a:spcBef>
                <a:spcPts val="0"/>
              </a:spcBef>
              <a:buNone/>
            </a:pPr>
            <a:r>
              <a:rPr lang="en-US" sz="2400"/>
              <a:t> </a:t>
            </a:r>
          </a:p>
        </p:txBody>
      </p:sp>
      <p:sp>
        <p:nvSpPr>
          <p:cNvPr id="231" name="Shape 231"/>
          <p:cNvSpPr txBox="1"/>
          <p:nvPr/>
        </p:nvSpPr>
        <p:spPr>
          <a:xfrm>
            <a:off x="675750" y="3140850"/>
            <a:ext cx="3413700" cy="576300"/>
          </a:xfrm>
          <a:prstGeom prst="rect">
            <a:avLst/>
          </a:prstGeom>
          <a:noFill/>
          <a:ln>
            <a:noFill/>
          </a:ln>
        </p:spPr>
        <p:txBody>
          <a:bodyPr lIns="91425" tIns="91425" rIns="91425" bIns="91425" anchor="t" anchorCtr="0">
            <a:noAutofit/>
          </a:bodyPr>
          <a:lstStyle/>
          <a:p>
            <a:pPr marL="457200" lvl="0" indent="-381000" rtl="0">
              <a:spcBef>
                <a:spcPts val="1000"/>
              </a:spcBef>
              <a:buClr>
                <a:schemeClr val="accent1"/>
              </a:buClr>
              <a:buSzPct val="100000"/>
              <a:buFont typeface="Noto Sans Symbols"/>
              <a:buChar char="▶"/>
            </a:pPr>
            <a:r>
              <a:rPr lang="en-US" sz="2400">
                <a:solidFill>
                  <a:srgbClr val="3F3F3F"/>
                </a:solidFill>
                <a:latin typeface="Trebuchet MS"/>
                <a:ea typeface="Trebuchet MS"/>
                <a:cs typeface="Trebuchet MS"/>
                <a:sym typeface="Trebuchet MS"/>
              </a:rPr>
              <a:t>Decrease amount of methane released </a:t>
            </a:r>
          </a:p>
        </p:txBody>
      </p:sp>
      <p:sp>
        <p:nvSpPr>
          <p:cNvPr id="232" name="Shape 232"/>
          <p:cNvSpPr txBox="1"/>
          <p:nvPr/>
        </p:nvSpPr>
        <p:spPr>
          <a:xfrm>
            <a:off x="675750" y="3907575"/>
            <a:ext cx="4068000" cy="798000"/>
          </a:xfrm>
          <a:prstGeom prst="rect">
            <a:avLst/>
          </a:prstGeom>
          <a:noFill/>
          <a:ln>
            <a:noFill/>
          </a:ln>
        </p:spPr>
        <p:txBody>
          <a:bodyPr lIns="91425" tIns="91425" rIns="91425" bIns="91425" anchor="t" anchorCtr="0">
            <a:noAutofit/>
          </a:bodyPr>
          <a:lstStyle/>
          <a:p>
            <a:pPr marL="457200" lvl="0" indent="-381000" rtl="0">
              <a:spcBef>
                <a:spcPts val="1000"/>
              </a:spcBef>
              <a:buClr>
                <a:schemeClr val="accent1"/>
              </a:buClr>
              <a:buSzPct val="100000"/>
              <a:buFont typeface="Noto Sans Symbols"/>
              <a:buChar char="▶"/>
            </a:pPr>
            <a:r>
              <a:rPr lang="en-US" sz="2400">
                <a:solidFill>
                  <a:srgbClr val="3F3F3F"/>
                </a:solidFill>
                <a:latin typeface="Trebuchet MS"/>
                <a:ea typeface="Trebuchet MS"/>
                <a:cs typeface="Trebuchet MS"/>
                <a:sym typeface="Trebuchet MS"/>
              </a:rPr>
              <a:t>Shape environmentally friendly habits</a:t>
            </a:r>
          </a:p>
        </p:txBody>
      </p:sp>
      <p:sp>
        <p:nvSpPr>
          <p:cNvPr id="233" name="Shape 233"/>
          <p:cNvSpPr txBox="1"/>
          <p:nvPr/>
        </p:nvSpPr>
        <p:spPr>
          <a:xfrm>
            <a:off x="5374850" y="2249837"/>
            <a:ext cx="4068000" cy="576300"/>
          </a:xfrm>
          <a:prstGeom prst="rect">
            <a:avLst/>
          </a:prstGeom>
          <a:noFill/>
          <a:ln>
            <a:noFill/>
          </a:ln>
        </p:spPr>
        <p:txBody>
          <a:bodyPr lIns="91425" tIns="91425" rIns="91425" bIns="91425" anchor="t" anchorCtr="0">
            <a:noAutofit/>
          </a:bodyPr>
          <a:lstStyle/>
          <a:p>
            <a:pPr marL="457200" lvl="0" indent="-381000" rtl="0">
              <a:spcBef>
                <a:spcPts val="1000"/>
              </a:spcBef>
              <a:buClr>
                <a:schemeClr val="accent1"/>
              </a:buClr>
              <a:buSzPct val="100000"/>
              <a:buFont typeface="Noto Sans Symbols"/>
              <a:buChar char="▶"/>
            </a:pPr>
            <a:r>
              <a:rPr lang="en-US" sz="2400">
                <a:solidFill>
                  <a:srgbClr val="3F3F3F"/>
                </a:solidFill>
                <a:latin typeface="Trebuchet MS"/>
                <a:ea typeface="Trebuchet MS"/>
                <a:cs typeface="Trebuchet MS"/>
                <a:sym typeface="Trebuchet MS"/>
              </a:rPr>
              <a:t>Price</a:t>
            </a:r>
          </a:p>
        </p:txBody>
      </p:sp>
      <p:sp>
        <p:nvSpPr>
          <p:cNvPr id="234" name="Shape 234"/>
          <p:cNvSpPr txBox="1"/>
          <p:nvPr/>
        </p:nvSpPr>
        <p:spPr>
          <a:xfrm>
            <a:off x="5374850" y="2734837"/>
            <a:ext cx="3280800" cy="691200"/>
          </a:xfrm>
          <a:prstGeom prst="rect">
            <a:avLst/>
          </a:prstGeom>
          <a:noFill/>
          <a:ln>
            <a:noFill/>
          </a:ln>
        </p:spPr>
        <p:txBody>
          <a:bodyPr lIns="91425" tIns="91425" rIns="91425" bIns="91425" anchor="t" anchorCtr="0">
            <a:noAutofit/>
          </a:bodyPr>
          <a:lstStyle/>
          <a:p>
            <a:pPr marL="457200" lvl="0" indent="-381000" rtl="0">
              <a:spcBef>
                <a:spcPts val="1000"/>
              </a:spcBef>
              <a:buClr>
                <a:schemeClr val="accent1"/>
              </a:buClr>
              <a:buSzPct val="100000"/>
              <a:buFont typeface="Noto Sans Symbols"/>
              <a:buChar char="▶"/>
            </a:pPr>
            <a:r>
              <a:rPr lang="en-US" sz="2400">
                <a:solidFill>
                  <a:srgbClr val="3F3F3F"/>
                </a:solidFill>
                <a:latin typeface="Trebuchet MS"/>
                <a:ea typeface="Trebuchet MS"/>
                <a:cs typeface="Trebuchet MS"/>
                <a:sym typeface="Trebuchet MS"/>
              </a:rPr>
              <a:t>Disinterest</a:t>
            </a:r>
          </a:p>
        </p:txBody>
      </p:sp>
      <p:sp>
        <p:nvSpPr>
          <p:cNvPr id="235" name="Shape 235"/>
          <p:cNvSpPr txBox="1"/>
          <p:nvPr/>
        </p:nvSpPr>
        <p:spPr>
          <a:xfrm>
            <a:off x="5374850" y="3236212"/>
            <a:ext cx="4832400" cy="886500"/>
          </a:xfrm>
          <a:prstGeom prst="rect">
            <a:avLst/>
          </a:prstGeom>
          <a:noFill/>
          <a:ln>
            <a:noFill/>
          </a:ln>
        </p:spPr>
        <p:txBody>
          <a:bodyPr lIns="91425" tIns="91425" rIns="91425" bIns="91425" anchor="t" anchorCtr="0">
            <a:noAutofit/>
          </a:bodyPr>
          <a:lstStyle/>
          <a:p>
            <a:pPr marL="457200" lvl="0" indent="-381000" rtl="0">
              <a:spcBef>
                <a:spcPts val="1000"/>
              </a:spcBef>
              <a:buClr>
                <a:schemeClr val="accent1"/>
              </a:buClr>
              <a:buSzPct val="100000"/>
              <a:buFont typeface="Noto Sans Symbols"/>
              <a:buChar char="▶"/>
            </a:pPr>
            <a:r>
              <a:rPr lang="en-US" sz="2400">
                <a:solidFill>
                  <a:srgbClr val="3F3F3F"/>
                </a:solidFill>
                <a:latin typeface="Trebuchet MS"/>
                <a:ea typeface="Trebuchet MS"/>
                <a:cs typeface="Trebuchet MS"/>
                <a:sym typeface="Trebuchet MS"/>
              </a:rPr>
              <a:t>Repetitive Issue</a:t>
            </a:r>
          </a:p>
        </p:txBody>
      </p:sp>
      <p:sp>
        <p:nvSpPr>
          <p:cNvPr id="236" name="Shape 236"/>
          <p:cNvSpPr txBox="1"/>
          <p:nvPr/>
        </p:nvSpPr>
        <p:spPr>
          <a:xfrm>
            <a:off x="5374850" y="3724025"/>
            <a:ext cx="4392600" cy="1064100"/>
          </a:xfrm>
          <a:prstGeom prst="rect">
            <a:avLst/>
          </a:prstGeom>
          <a:noFill/>
          <a:ln>
            <a:noFill/>
          </a:ln>
        </p:spPr>
        <p:txBody>
          <a:bodyPr lIns="91425" tIns="91425" rIns="91425" bIns="91425" anchor="t" anchorCtr="0">
            <a:noAutofit/>
          </a:bodyPr>
          <a:lstStyle/>
          <a:p>
            <a:pPr marL="457200" lvl="0" indent="-381000" rtl="0">
              <a:spcBef>
                <a:spcPts val="1000"/>
              </a:spcBef>
              <a:buClr>
                <a:schemeClr val="accent1"/>
              </a:buClr>
              <a:buSzPct val="100000"/>
              <a:buFont typeface="Noto Sans Symbols"/>
              <a:buChar char="▶"/>
            </a:pPr>
            <a:r>
              <a:rPr lang="en-US" sz="2400">
                <a:solidFill>
                  <a:srgbClr val="3F3F3F"/>
                </a:solidFill>
                <a:latin typeface="Trebuchet MS"/>
                <a:ea typeface="Trebuchet MS"/>
                <a:cs typeface="Trebuchet MS"/>
                <a:sym typeface="Trebuchet MS"/>
              </a:rPr>
              <a:t>RA Printing in marketplace</a:t>
            </a:r>
          </a:p>
        </p:txBody>
      </p:sp>
      <p:sp>
        <p:nvSpPr>
          <p:cNvPr id="237" name="Shape 237"/>
          <p:cNvSpPr txBox="1"/>
          <p:nvPr/>
        </p:nvSpPr>
        <p:spPr>
          <a:xfrm>
            <a:off x="5374850" y="4231500"/>
            <a:ext cx="3073800" cy="1064100"/>
          </a:xfrm>
          <a:prstGeom prst="rect">
            <a:avLst/>
          </a:prstGeom>
          <a:noFill/>
          <a:ln>
            <a:noFill/>
          </a:ln>
        </p:spPr>
        <p:txBody>
          <a:bodyPr lIns="91425" tIns="91425" rIns="91425" bIns="91425" anchor="t" anchorCtr="0">
            <a:noAutofit/>
          </a:bodyPr>
          <a:lstStyle/>
          <a:p>
            <a:pPr marL="457200" lvl="0" indent="-381000" rtl="0">
              <a:spcBef>
                <a:spcPts val="1000"/>
              </a:spcBef>
              <a:buClr>
                <a:schemeClr val="accent1"/>
              </a:buClr>
              <a:buSzPct val="100000"/>
              <a:buFont typeface="Noto Sans Symbols"/>
              <a:buChar char="▶"/>
            </a:pPr>
            <a:r>
              <a:rPr lang="en-US" sz="2400">
                <a:solidFill>
                  <a:srgbClr val="3F3F3F"/>
                </a:solidFill>
                <a:latin typeface="Trebuchet MS"/>
                <a:ea typeface="Trebuchet MS"/>
                <a:cs typeface="Trebuchet MS"/>
                <a:sym typeface="Trebuchet MS"/>
              </a:rPr>
              <a:t>RA Requirements</a:t>
            </a:r>
          </a:p>
        </p:txBody>
      </p:sp>
      <p:sp>
        <p:nvSpPr>
          <p:cNvPr id="238" name="Shape 238"/>
          <p:cNvSpPr txBox="1"/>
          <p:nvPr/>
        </p:nvSpPr>
        <p:spPr>
          <a:xfrm>
            <a:off x="5374850" y="4705575"/>
            <a:ext cx="3413700" cy="1256100"/>
          </a:xfrm>
          <a:prstGeom prst="rect">
            <a:avLst/>
          </a:prstGeom>
          <a:noFill/>
          <a:ln>
            <a:noFill/>
          </a:ln>
        </p:spPr>
        <p:txBody>
          <a:bodyPr lIns="91425" tIns="91425" rIns="91425" bIns="91425" anchor="t" anchorCtr="0">
            <a:noAutofit/>
          </a:bodyPr>
          <a:lstStyle/>
          <a:p>
            <a:pPr marL="457200" lvl="0" indent="-381000" rtl="0">
              <a:spcBef>
                <a:spcPts val="1000"/>
              </a:spcBef>
              <a:buClr>
                <a:schemeClr val="accent1"/>
              </a:buClr>
              <a:buSzPct val="100000"/>
              <a:buFont typeface="Noto Sans Symbols"/>
              <a:buChar char="▶"/>
            </a:pPr>
            <a:r>
              <a:rPr lang="en-US" sz="2400">
                <a:solidFill>
                  <a:srgbClr val="3F3F3F"/>
                </a:solidFill>
                <a:latin typeface="Trebuchet MS"/>
                <a:ea typeface="Trebuchet MS"/>
                <a:cs typeface="Trebuchet MS"/>
                <a:sym typeface="Trebuchet MS"/>
              </a:rPr>
              <a:t>Varying Sizes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27"/>
                                        </p:tgtEl>
                                        <p:attrNameLst>
                                          <p:attrName>style.visibility</p:attrName>
                                        </p:attrNameLst>
                                      </p:cBhvr>
                                      <p:to>
                                        <p:strVal val="visible"/>
                                      </p:to>
                                    </p:set>
                                    <p:anim calcmode="lin" valueType="num">
                                      <p:cBhvr additive="base">
                                        <p:cTn id="7" dur="1000"/>
                                        <p:tgtEl>
                                          <p:spTgt spid="227"/>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30"/>
                                        </p:tgtEl>
                                        <p:attrNameLst>
                                          <p:attrName>style.visibility</p:attrName>
                                        </p:attrNameLst>
                                      </p:cBhvr>
                                      <p:to>
                                        <p:strVal val="visible"/>
                                      </p:to>
                                    </p:set>
                                    <p:anim calcmode="lin" valueType="num">
                                      <p:cBhvr additive="base">
                                        <p:cTn id="12" dur="1000"/>
                                        <p:tgtEl>
                                          <p:spTgt spid="230"/>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31"/>
                                        </p:tgtEl>
                                        <p:attrNameLst>
                                          <p:attrName>style.visibility</p:attrName>
                                        </p:attrNameLst>
                                      </p:cBhvr>
                                      <p:to>
                                        <p:strVal val="visible"/>
                                      </p:to>
                                    </p:set>
                                    <p:anim calcmode="lin" valueType="num">
                                      <p:cBhvr additive="base">
                                        <p:cTn id="17" dur="1000"/>
                                        <p:tgtEl>
                                          <p:spTgt spid="231"/>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232"/>
                                        </p:tgtEl>
                                        <p:attrNameLst>
                                          <p:attrName>style.visibility</p:attrName>
                                        </p:attrNameLst>
                                      </p:cBhvr>
                                      <p:to>
                                        <p:strVal val="visible"/>
                                      </p:to>
                                    </p:set>
                                    <p:anim calcmode="lin" valueType="num">
                                      <p:cBhvr additive="base">
                                        <p:cTn id="22" dur="1000"/>
                                        <p:tgtEl>
                                          <p:spTgt spid="232"/>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229"/>
                                        </p:tgtEl>
                                        <p:attrNameLst>
                                          <p:attrName>style.visibility</p:attrName>
                                        </p:attrNameLst>
                                      </p:cBhvr>
                                      <p:to>
                                        <p:strVal val="visible"/>
                                      </p:to>
                                    </p:set>
                                    <p:anim calcmode="lin" valueType="num">
                                      <p:cBhvr additive="base">
                                        <p:cTn id="27" dur="1000"/>
                                        <p:tgtEl>
                                          <p:spTgt spid="229"/>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233"/>
                                        </p:tgtEl>
                                        <p:attrNameLst>
                                          <p:attrName>style.visibility</p:attrName>
                                        </p:attrNameLst>
                                      </p:cBhvr>
                                      <p:to>
                                        <p:strVal val="visible"/>
                                      </p:to>
                                    </p:set>
                                    <p:anim calcmode="lin" valueType="num">
                                      <p:cBhvr additive="base">
                                        <p:cTn id="32" dur="1000"/>
                                        <p:tgtEl>
                                          <p:spTgt spid="233"/>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234"/>
                                        </p:tgtEl>
                                        <p:attrNameLst>
                                          <p:attrName>style.visibility</p:attrName>
                                        </p:attrNameLst>
                                      </p:cBhvr>
                                      <p:to>
                                        <p:strVal val="visible"/>
                                      </p:to>
                                    </p:set>
                                    <p:anim calcmode="lin" valueType="num">
                                      <p:cBhvr additive="base">
                                        <p:cTn id="37" dur="1000"/>
                                        <p:tgtEl>
                                          <p:spTgt spid="234"/>
                                        </p:tgtEl>
                                        <p:attrNameLst>
                                          <p:attrName>ppt_x</p:attrName>
                                        </p:attrNameLst>
                                      </p:cBhvr>
                                      <p:tavLst>
                                        <p:tav tm="0">
                                          <p:val>
                                            <p:strVal val="#ppt_x+1"/>
                                          </p:val>
                                        </p:tav>
                                        <p:tav tm="100000">
                                          <p:val>
                                            <p:strVal val="#ppt_x"/>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235"/>
                                        </p:tgtEl>
                                        <p:attrNameLst>
                                          <p:attrName>style.visibility</p:attrName>
                                        </p:attrNameLst>
                                      </p:cBhvr>
                                      <p:to>
                                        <p:strVal val="visible"/>
                                      </p:to>
                                    </p:set>
                                    <p:anim calcmode="lin" valueType="num">
                                      <p:cBhvr additive="base">
                                        <p:cTn id="42" dur="1200"/>
                                        <p:tgtEl>
                                          <p:spTgt spid="235"/>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236"/>
                                        </p:tgtEl>
                                        <p:attrNameLst>
                                          <p:attrName>style.visibility</p:attrName>
                                        </p:attrNameLst>
                                      </p:cBhvr>
                                      <p:to>
                                        <p:strVal val="visible"/>
                                      </p:to>
                                    </p:set>
                                    <p:anim calcmode="lin" valueType="num">
                                      <p:cBhvr additive="base">
                                        <p:cTn id="47" dur="1000"/>
                                        <p:tgtEl>
                                          <p:spTgt spid="236"/>
                                        </p:tgtEl>
                                        <p:attrNameLst>
                                          <p:attrName>ppt_x</p:attrName>
                                        </p:attrNameLst>
                                      </p:cBhvr>
                                      <p:tavLst>
                                        <p:tav tm="0">
                                          <p:val>
                                            <p:strVal val="#ppt_x+1"/>
                                          </p:val>
                                        </p:tav>
                                        <p:tav tm="100000">
                                          <p:val>
                                            <p:strVal val="#ppt_x"/>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nodeType="clickEffect">
                                  <p:stCondLst>
                                    <p:cond delay="0"/>
                                  </p:stCondLst>
                                  <p:childTnLst>
                                    <p:set>
                                      <p:cBhvr>
                                        <p:cTn id="51" dur="1" fill="hold">
                                          <p:stCondLst>
                                            <p:cond delay="0"/>
                                          </p:stCondLst>
                                        </p:cTn>
                                        <p:tgtEl>
                                          <p:spTgt spid="237"/>
                                        </p:tgtEl>
                                        <p:attrNameLst>
                                          <p:attrName>style.visibility</p:attrName>
                                        </p:attrNameLst>
                                      </p:cBhvr>
                                      <p:to>
                                        <p:strVal val="visible"/>
                                      </p:to>
                                    </p:set>
                                    <p:anim calcmode="lin" valueType="num">
                                      <p:cBhvr additive="base">
                                        <p:cTn id="52" dur="1000"/>
                                        <p:tgtEl>
                                          <p:spTgt spid="237"/>
                                        </p:tgtEl>
                                        <p:attrNameLst>
                                          <p:attrName>ppt_x</p:attrName>
                                        </p:attrNameLst>
                                      </p:cBhvr>
                                      <p:tavLst>
                                        <p:tav tm="0">
                                          <p:val>
                                            <p:strVal val="#ppt_x+1"/>
                                          </p:val>
                                        </p:tav>
                                        <p:tav tm="100000">
                                          <p:val>
                                            <p:strVal val="#ppt_x"/>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238"/>
                                        </p:tgtEl>
                                        <p:attrNameLst>
                                          <p:attrName>style.visibility</p:attrName>
                                        </p:attrNameLst>
                                      </p:cBhvr>
                                      <p:to>
                                        <p:strVal val="visible"/>
                                      </p:to>
                                    </p:set>
                                    <p:anim calcmode="lin" valueType="num">
                                      <p:cBhvr additive="base">
                                        <p:cTn id="57" dur="1000"/>
                                        <p:tgtEl>
                                          <p:spTgt spid="238"/>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Feedback</a:t>
            </a:r>
          </a:p>
        </p:txBody>
      </p:sp>
      <p:sp>
        <p:nvSpPr>
          <p:cNvPr id="244" name="Shape 244"/>
          <p:cNvSpPr txBox="1">
            <a:spLocks noGrp="1"/>
          </p:cNvSpPr>
          <p:nvPr>
            <p:ph type="body" idx="1"/>
          </p:nvPr>
        </p:nvSpPr>
        <p:spPr>
          <a:xfrm>
            <a:off x="677333" y="1488589"/>
            <a:ext cx="8596800" cy="3880800"/>
          </a:xfrm>
          <a:prstGeom prst="rect">
            <a:avLst/>
          </a:prstGeom>
        </p:spPr>
        <p:txBody>
          <a:bodyPr lIns="91425" tIns="91425" rIns="91425" bIns="91425" anchor="t" anchorCtr="0">
            <a:noAutofit/>
          </a:bodyPr>
          <a:lstStyle/>
          <a:p>
            <a:pPr marL="457200" lvl="0" indent="-381000" rtl="0">
              <a:spcBef>
                <a:spcPts val="0"/>
              </a:spcBef>
              <a:buSzPct val="100000"/>
            </a:pPr>
            <a:r>
              <a:rPr lang="en-US" sz="2400"/>
              <a:t>Get all the stakeholders together</a:t>
            </a:r>
          </a:p>
          <a:p>
            <a:pPr marL="914400" lvl="1" indent="-355600" rtl="0">
              <a:spcBef>
                <a:spcPts val="0"/>
              </a:spcBef>
              <a:buSzPct val="100000"/>
            </a:pPr>
            <a:r>
              <a:rPr lang="en-US" sz="2000"/>
              <a:t>RA</a:t>
            </a:r>
          </a:p>
          <a:p>
            <a:pPr marL="914400" lvl="1" indent="-355600" rtl="0">
              <a:spcBef>
                <a:spcPts val="0"/>
              </a:spcBef>
              <a:buSzPct val="100000"/>
            </a:pPr>
            <a:r>
              <a:rPr lang="en-US" sz="2000"/>
              <a:t>Student Senate</a:t>
            </a:r>
          </a:p>
          <a:p>
            <a:pPr marL="914400" lvl="1" indent="-355600" rtl="0">
              <a:spcBef>
                <a:spcPts val="0"/>
              </a:spcBef>
              <a:buSzPct val="100000"/>
            </a:pPr>
            <a:r>
              <a:rPr lang="en-US" sz="2000"/>
              <a:t>Facilities</a:t>
            </a:r>
          </a:p>
          <a:p>
            <a:pPr marL="457200" lvl="0" indent="-381000" rtl="0">
              <a:spcBef>
                <a:spcPts val="0"/>
              </a:spcBef>
              <a:buSzPct val="100000"/>
            </a:pPr>
            <a:r>
              <a:rPr lang="en-US" sz="2400"/>
              <a:t>Video - short and funny</a:t>
            </a:r>
          </a:p>
          <a:p>
            <a:pPr marL="914400" lvl="1" indent="-355600" rtl="0">
              <a:spcBef>
                <a:spcPts val="0"/>
              </a:spcBef>
              <a:buSzPct val="100000"/>
            </a:pPr>
            <a:r>
              <a:rPr lang="en-US" sz="2000"/>
              <a:t>Data related to the waste audit </a:t>
            </a:r>
          </a:p>
          <a:p>
            <a:pPr marL="457200" lvl="0" indent="-381000" rtl="0">
              <a:spcBef>
                <a:spcPts val="0"/>
              </a:spcBef>
              <a:buSzPct val="100000"/>
            </a:pPr>
            <a:r>
              <a:rPr lang="en-US" sz="2400"/>
              <a:t>Keep it competitive - Recyclemania</a:t>
            </a:r>
          </a:p>
          <a:p>
            <a:pPr marL="457200" lvl="0" indent="-381000" rtl="0">
              <a:spcBef>
                <a:spcPts val="0"/>
              </a:spcBef>
              <a:buSzPct val="100000"/>
            </a:pPr>
            <a:r>
              <a:rPr lang="en-US" sz="2400"/>
              <a:t>Use a # </a:t>
            </a:r>
          </a:p>
          <a:p>
            <a:pPr marL="457200" lvl="0" indent="-381000" rtl="0">
              <a:spcBef>
                <a:spcPts val="0"/>
              </a:spcBef>
              <a:buSzPct val="100000"/>
            </a:pPr>
            <a:r>
              <a:rPr lang="en-US" sz="2400"/>
              <a:t>Color coding </a:t>
            </a:r>
          </a:p>
          <a:p>
            <a:pPr marL="457200" lvl="0" indent="-381000" rtl="0">
              <a:spcBef>
                <a:spcPts val="0"/>
              </a:spcBef>
              <a:buSzPct val="100000"/>
            </a:pPr>
            <a:r>
              <a:rPr lang="en-US" sz="2400"/>
              <a:t>Barcodes to tell where to put the items </a:t>
            </a:r>
          </a:p>
          <a:p>
            <a:pPr marL="0" lvl="0" indent="0" rtl="0">
              <a:spcBef>
                <a:spcPts val="0"/>
              </a:spcBef>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Shape 249"/>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Barcode Technology </a:t>
            </a:r>
          </a:p>
        </p:txBody>
      </p:sp>
      <p:sp>
        <p:nvSpPr>
          <p:cNvPr id="250" name="Shape 250"/>
          <p:cNvSpPr txBox="1">
            <a:spLocks noGrp="1"/>
          </p:cNvSpPr>
          <p:nvPr>
            <p:ph type="body" idx="1"/>
          </p:nvPr>
        </p:nvSpPr>
        <p:spPr>
          <a:xfrm>
            <a:off x="677333" y="2160589"/>
            <a:ext cx="8596800" cy="3880800"/>
          </a:xfrm>
          <a:prstGeom prst="rect">
            <a:avLst/>
          </a:prstGeom>
        </p:spPr>
        <p:txBody>
          <a:bodyPr lIns="91425" tIns="91425" rIns="91425" bIns="91425" anchor="t" anchorCtr="0">
            <a:noAutofit/>
          </a:bodyPr>
          <a:lstStyle/>
          <a:p>
            <a:pPr lvl="0">
              <a:spcBef>
                <a:spcPts val="0"/>
              </a:spcBef>
              <a:buNone/>
            </a:pPr>
            <a:endParaRPr/>
          </a:p>
          <a:p>
            <a:pPr lvl="0">
              <a:spcBef>
                <a:spcPts val="0"/>
              </a:spcBef>
              <a:buNone/>
            </a:pPr>
            <a:endParaRPr/>
          </a:p>
          <a:p>
            <a:pPr lvl="0">
              <a:spcBef>
                <a:spcPts val="0"/>
              </a:spcBef>
              <a:buNone/>
            </a:pPr>
            <a:endParaRPr/>
          </a:p>
        </p:txBody>
      </p:sp>
      <p:sp>
        <p:nvSpPr>
          <p:cNvPr id="251" name="Shape 251" descr="R3D3 is a smart and connected trash bin which automatically compacts and sorts disposable cups, cans and plastic bottles." title="R3D3, smart and connected waste bin. English subtitles">
            <a:hlinkClick r:id="rId3"/>
          </p:cNvPr>
          <p:cNvSpPr/>
          <p:nvPr/>
        </p:nvSpPr>
        <p:spPr>
          <a:xfrm>
            <a:off x="6069141" y="1834975"/>
            <a:ext cx="5174400" cy="3880787"/>
          </a:xfrm>
          <a:prstGeom prst="rect">
            <a:avLst/>
          </a:prstGeom>
          <a:blipFill>
            <a:blip r:embed="rId4">
              <a:alphaModFix/>
            </a:blip>
            <a:stretch>
              <a:fillRect/>
            </a:stretch>
          </a:blipFill>
          <a:ln>
            <a:noFill/>
          </a:ln>
        </p:spPr>
      </p:sp>
      <p:sp>
        <p:nvSpPr>
          <p:cNvPr id="252" name="Shape 252" descr="The home barcode scanner that makes recycling at home a fun, rewarding and convenient routine." title="EUGENE by Uzer - Make your trash can SMART [ENG]">
            <a:hlinkClick r:id="rId5"/>
          </p:cNvPr>
          <p:cNvSpPr/>
          <p:nvPr/>
        </p:nvSpPr>
        <p:spPr>
          <a:xfrm>
            <a:off x="677316" y="1834975"/>
            <a:ext cx="5174416" cy="3880800"/>
          </a:xfrm>
          <a:prstGeom prst="rect">
            <a:avLst/>
          </a:prstGeom>
          <a:blipFill>
            <a:blip r:embed="rId6">
              <a:alphaModFix/>
            </a:blip>
            <a:stretch>
              <a:fillRect/>
            </a:stretch>
          </a:blipFill>
          <a:ln>
            <a:noFill/>
          </a:ln>
        </p:spPr>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Next Steps</a:t>
            </a:r>
          </a:p>
        </p:txBody>
      </p:sp>
      <p:sp>
        <p:nvSpPr>
          <p:cNvPr id="258" name="Shape 258"/>
          <p:cNvSpPr txBox="1">
            <a:spLocks noGrp="1"/>
          </p:cNvSpPr>
          <p:nvPr>
            <p:ph type="body" idx="1"/>
          </p:nvPr>
        </p:nvSpPr>
        <p:spPr>
          <a:xfrm>
            <a:off x="677325" y="1805050"/>
            <a:ext cx="4887600" cy="1320900"/>
          </a:xfrm>
          <a:prstGeom prst="rect">
            <a:avLst/>
          </a:prstGeom>
        </p:spPr>
        <p:txBody>
          <a:bodyPr lIns="91425" tIns="91425" rIns="91425" bIns="91425" anchor="t" anchorCtr="0">
            <a:noAutofit/>
          </a:bodyPr>
          <a:lstStyle/>
          <a:p>
            <a:pPr lvl="0">
              <a:spcBef>
                <a:spcPts val="0"/>
              </a:spcBef>
              <a:buNone/>
            </a:pPr>
            <a:r>
              <a:rPr lang="en-US" sz="3000"/>
              <a:t>Take pictures of bins for Promotions</a:t>
            </a:r>
          </a:p>
        </p:txBody>
      </p:sp>
      <p:sp>
        <p:nvSpPr>
          <p:cNvPr id="259" name="Shape 259"/>
          <p:cNvSpPr txBox="1">
            <a:spLocks noGrp="1"/>
          </p:cNvSpPr>
          <p:nvPr>
            <p:ph type="body" idx="1"/>
          </p:nvPr>
        </p:nvSpPr>
        <p:spPr>
          <a:xfrm>
            <a:off x="3650800" y="3468325"/>
            <a:ext cx="5166900" cy="812400"/>
          </a:xfrm>
          <a:prstGeom prst="rect">
            <a:avLst/>
          </a:prstGeom>
        </p:spPr>
        <p:txBody>
          <a:bodyPr lIns="91425" tIns="91425" rIns="91425" bIns="91425" anchor="t" anchorCtr="0">
            <a:noAutofit/>
          </a:bodyPr>
          <a:lstStyle/>
          <a:p>
            <a:pPr lvl="0" rtl="0">
              <a:spcBef>
                <a:spcPts val="0"/>
              </a:spcBef>
              <a:buClr>
                <a:schemeClr val="dk1"/>
              </a:buClr>
              <a:buSzPct val="36666"/>
              <a:buFont typeface="Arial"/>
              <a:buNone/>
            </a:pPr>
            <a:r>
              <a:rPr lang="en-US" sz="3000"/>
              <a:t>Continue communications with Promotions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58"/>
                                        </p:tgtEl>
                                        <p:attrNameLst>
                                          <p:attrName>style.visibility</p:attrName>
                                        </p:attrNameLst>
                                      </p:cBhvr>
                                      <p:to>
                                        <p:strVal val="visible"/>
                                      </p:to>
                                    </p:set>
                                    <p:anim calcmode="lin" valueType="num">
                                      <p:cBhvr additive="base">
                                        <p:cTn id="7" dur="1000"/>
                                        <p:tgtEl>
                                          <p:spTgt spid="258"/>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259"/>
                                        </p:tgtEl>
                                        <p:attrNameLst>
                                          <p:attrName>style.visibility</p:attrName>
                                        </p:attrNameLst>
                                      </p:cBhvr>
                                      <p:to>
                                        <p:strVal val="visible"/>
                                      </p:to>
                                    </p:set>
                                    <p:anim calcmode="lin" valueType="num">
                                      <p:cBhvr additive="base">
                                        <p:cTn id="12" dur="1000"/>
                                        <p:tgtEl>
                                          <p:spTgt spid="259"/>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Shape 264"/>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Reflections</a:t>
            </a:r>
          </a:p>
          <a:p>
            <a:pPr lvl="0">
              <a:spcBef>
                <a:spcPts val="0"/>
              </a:spcBef>
              <a:buNone/>
            </a:pPr>
            <a:endParaRPr/>
          </a:p>
        </p:txBody>
      </p:sp>
      <p:sp>
        <p:nvSpPr>
          <p:cNvPr id="265" name="Shape 265"/>
          <p:cNvSpPr txBox="1">
            <a:spLocks noGrp="1"/>
          </p:cNvSpPr>
          <p:nvPr>
            <p:ph type="body" idx="1"/>
          </p:nvPr>
        </p:nvSpPr>
        <p:spPr>
          <a:xfrm>
            <a:off x="677333" y="1628664"/>
            <a:ext cx="8596800" cy="3880800"/>
          </a:xfrm>
          <a:prstGeom prst="rect">
            <a:avLst/>
          </a:prstGeom>
        </p:spPr>
        <p:txBody>
          <a:bodyPr lIns="91425" tIns="91425" rIns="91425" bIns="91425" anchor="t" anchorCtr="0">
            <a:noAutofit/>
          </a:bodyPr>
          <a:lstStyle/>
          <a:p>
            <a:pPr marL="457200" lvl="0" indent="-381000" rtl="0">
              <a:spcBef>
                <a:spcPts val="0"/>
              </a:spcBef>
              <a:buSzPct val="100000"/>
            </a:pPr>
            <a:r>
              <a:rPr lang="en-US" sz="2400"/>
              <a:t>Talk with more students </a:t>
            </a:r>
          </a:p>
          <a:p>
            <a:pPr marL="914400" lvl="1" indent="-355600" rtl="0">
              <a:spcBef>
                <a:spcPts val="0"/>
              </a:spcBef>
              <a:buSzPct val="100000"/>
            </a:pPr>
            <a:r>
              <a:rPr lang="en-US" sz="2000"/>
              <a:t>Are they really acting like this because they are uneducated or because they don’t care</a:t>
            </a:r>
          </a:p>
          <a:p>
            <a:pPr marL="457200" lvl="0" indent="-381000" rtl="0">
              <a:spcBef>
                <a:spcPts val="0"/>
              </a:spcBef>
              <a:buSzPct val="100000"/>
            </a:pPr>
            <a:r>
              <a:rPr lang="en-US" sz="2400"/>
              <a:t>Brainstorm more solutions</a:t>
            </a:r>
          </a:p>
          <a:p>
            <a:pPr marL="914400" lvl="1" indent="-355600" rtl="0">
              <a:spcBef>
                <a:spcPts val="0"/>
              </a:spcBef>
              <a:buSzPct val="100000"/>
            </a:pPr>
            <a:r>
              <a:rPr lang="en-US" sz="2000"/>
              <a:t>Different forms of education</a:t>
            </a:r>
          </a:p>
          <a:p>
            <a:pPr marL="457200" lvl="0" indent="-381000" rtl="0">
              <a:spcBef>
                <a:spcPts val="0"/>
              </a:spcBef>
              <a:buSzPct val="100000"/>
            </a:pPr>
            <a:r>
              <a:rPr lang="en-US" sz="2400"/>
              <a:t>Create dialogue between facilities and campus dining</a:t>
            </a:r>
          </a:p>
          <a:p>
            <a:pPr marL="457200" lvl="0" indent="0" rtl="0">
              <a:spcBef>
                <a:spcPts val="0"/>
              </a:spcBef>
              <a:buNone/>
            </a:pPr>
            <a:endParaRPr sz="2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Shape 270"/>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Contact Information</a:t>
            </a:r>
          </a:p>
        </p:txBody>
      </p:sp>
      <p:sp>
        <p:nvSpPr>
          <p:cNvPr id="271" name="Shape 271"/>
          <p:cNvSpPr txBox="1">
            <a:spLocks noGrp="1"/>
          </p:cNvSpPr>
          <p:nvPr>
            <p:ph type="body" idx="1"/>
          </p:nvPr>
        </p:nvSpPr>
        <p:spPr>
          <a:xfrm>
            <a:off x="677329" y="1931994"/>
            <a:ext cx="4692000" cy="2002800"/>
          </a:xfrm>
          <a:prstGeom prst="rect">
            <a:avLst/>
          </a:prstGeom>
        </p:spPr>
        <p:txBody>
          <a:bodyPr lIns="91425" tIns="91425" rIns="91425" bIns="91425" anchor="t" anchorCtr="0">
            <a:noAutofit/>
          </a:bodyPr>
          <a:lstStyle/>
          <a:p>
            <a:pPr lvl="0" rtl="0">
              <a:spcBef>
                <a:spcPts val="0"/>
              </a:spcBef>
              <a:buNone/>
            </a:pPr>
            <a:r>
              <a:rPr lang="en-US" sz="2000" b="1"/>
              <a:t>Alyssa Schutzenhofer </a:t>
            </a:r>
          </a:p>
          <a:p>
            <a:pPr lvl="0">
              <a:spcBef>
                <a:spcPts val="0"/>
              </a:spcBef>
              <a:buNone/>
            </a:pPr>
            <a:r>
              <a:rPr lang="en-US" sz="2000"/>
              <a:t>	</a:t>
            </a:r>
            <a:r>
              <a:rPr lang="en-US" sz="2000" u="sng">
                <a:solidFill>
                  <a:schemeClr val="hlink"/>
                </a:solidFill>
                <a:hlinkClick r:id="rId3"/>
              </a:rPr>
              <a:t>schutzal@mail.gvsu.edu</a:t>
            </a:r>
          </a:p>
          <a:p>
            <a:pPr lvl="0" rtl="0">
              <a:spcBef>
                <a:spcPts val="0"/>
              </a:spcBef>
              <a:buNone/>
            </a:pPr>
            <a:endParaRPr sz="2000"/>
          </a:p>
          <a:p>
            <a:pPr lvl="0" rtl="0">
              <a:spcBef>
                <a:spcPts val="0"/>
              </a:spcBef>
              <a:buNone/>
            </a:pPr>
            <a:endParaRPr/>
          </a:p>
          <a:p>
            <a:pPr lvl="0" rtl="0">
              <a:spcBef>
                <a:spcPts val="0"/>
              </a:spcBef>
              <a:buNone/>
            </a:pPr>
            <a:endParaRPr/>
          </a:p>
          <a:p>
            <a:pPr lvl="0" rtl="0">
              <a:spcBef>
                <a:spcPts val="0"/>
              </a:spcBef>
              <a:buNone/>
            </a:pPr>
            <a:endParaRPr/>
          </a:p>
        </p:txBody>
      </p:sp>
      <p:sp>
        <p:nvSpPr>
          <p:cNvPr id="272" name="Shape 272"/>
          <p:cNvSpPr txBox="1"/>
          <p:nvPr/>
        </p:nvSpPr>
        <p:spPr>
          <a:xfrm>
            <a:off x="5369200" y="1912575"/>
            <a:ext cx="3754200" cy="2211600"/>
          </a:xfrm>
          <a:prstGeom prst="rect">
            <a:avLst/>
          </a:prstGeom>
          <a:noFill/>
          <a:ln>
            <a:noFill/>
          </a:ln>
        </p:spPr>
        <p:txBody>
          <a:bodyPr lIns="91425" tIns="91425" rIns="91425" bIns="91425" anchor="t" anchorCtr="0">
            <a:noAutofit/>
          </a:bodyPr>
          <a:lstStyle/>
          <a:p>
            <a:pPr marL="342900" lvl="0" indent="-321310" rtl="0">
              <a:spcBef>
                <a:spcPts val="1000"/>
              </a:spcBef>
              <a:buClr>
                <a:schemeClr val="dk1"/>
              </a:buClr>
              <a:buSzPct val="55000"/>
              <a:buFont typeface="Arial"/>
              <a:buNone/>
            </a:pPr>
            <a:r>
              <a:rPr lang="en-US" sz="2000" b="1">
                <a:solidFill>
                  <a:srgbClr val="3F3F3F"/>
                </a:solidFill>
                <a:latin typeface="Trebuchet MS"/>
                <a:ea typeface="Trebuchet MS"/>
                <a:cs typeface="Trebuchet MS"/>
                <a:sym typeface="Trebuchet MS"/>
              </a:rPr>
              <a:t>Catherine Johnson</a:t>
            </a:r>
          </a:p>
          <a:p>
            <a:pPr marL="342900" lvl="0" indent="-321310" rtl="0">
              <a:spcBef>
                <a:spcPts val="1000"/>
              </a:spcBef>
              <a:buClr>
                <a:schemeClr val="dk1"/>
              </a:buClr>
              <a:buSzPct val="55000"/>
              <a:buFont typeface="Arial"/>
              <a:buNone/>
            </a:pPr>
            <a:r>
              <a:rPr lang="en-US" sz="2000" b="1" u="sng">
                <a:solidFill>
                  <a:schemeClr val="hlink"/>
                </a:solidFill>
                <a:latin typeface="Trebuchet MS"/>
                <a:ea typeface="Trebuchet MS"/>
                <a:cs typeface="Trebuchet MS"/>
                <a:sym typeface="Trebuchet MS"/>
                <a:hlinkClick r:id="rId4"/>
              </a:rPr>
              <a:t>johncath@mail.gvsu.edu</a:t>
            </a:r>
          </a:p>
          <a:p>
            <a:pPr marL="342900" lvl="0" indent="-321310" rtl="0">
              <a:spcBef>
                <a:spcPts val="1000"/>
              </a:spcBef>
              <a:buClr>
                <a:schemeClr val="dk1"/>
              </a:buClr>
              <a:buFont typeface="Arial"/>
              <a:buNone/>
            </a:pPr>
            <a:endParaRPr sz="2000" b="1">
              <a:solidFill>
                <a:srgbClr val="3F3F3F"/>
              </a:solidFill>
              <a:latin typeface="Trebuchet MS"/>
              <a:ea typeface="Trebuchet MS"/>
              <a:cs typeface="Trebuchet MS"/>
              <a:sym typeface="Trebuchet MS"/>
            </a:endParaRPr>
          </a:p>
          <a:p>
            <a:pPr marL="342900" lvl="0" indent="-321310" rtl="0">
              <a:spcBef>
                <a:spcPts val="1000"/>
              </a:spcBef>
              <a:buClr>
                <a:schemeClr val="dk1"/>
              </a:buClr>
              <a:buFont typeface="Arial"/>
              <a:buNone/>
            </a:pPr>
            <a:endParaRPr sz="1800">
              <a:solidFill>
                <a:srgbClr val="3F3F3F"/>
              </a:solidFill>
              <a:latin typeface="Trebuchet MS"/>
              <a:ea typeface="Trebuchet MS"/>
              <a:cs typeface="Trebuchet MS"/>
              <a:sym typeface="Trebuchet MS"/>
            </a:endParaRPr>
          </a:p>
          <a:p>
            <a:pPr marL="342900" lvl="0" indent="-321310" rtl="0">
              <a:spcBef>
                <a:spcPts val="1000"/>
              </a:spcBef>
              <a:buClr>
                <a:schemeClr val="dk1"/>
              </a:buClr>
              <a:buFont typeface="Arial"/>
              <a:buNone/>
            </a:pPr>
            <a:endParaRPr sz="1800">
              <a:solidFill>
                <a:srgbClr val="3F3F3F"/>
              </a:solidFill>
              <a:latin typeface="Trebuchet MS"/>
              <a:ea typeface="Trebuchet MS"/>
              <a:cs typeface="Trebuchet MS"/>
              <a:sym typeface="Trebuchet MS"/>
            </a:endParaRPr>
          </a:p>
          <a:p>
            <a:pPr lvl="0" rtl="0">
              <a:spcBef>
                <a:spcPts val="0"/>
              </a:spcBef>
              <a:buNone/>
            </a:pPr>
            <a:endParaRPr/>
          </a:p>
        </p:txBody>
      </p:sp>
      <p:sp>
        <p:nvSpPr>
          <p:cNvPr id="273" name="Shape 273"/>
          <p:cNvSpPr txBox="1"/>
          <p:nvPr/>
        </p:nvSpPr>
        <p:spPr>
          <a:xfrm>
            <a:off x="742575" y="4124125"/>
            <a:ext cx="4561500" cy="1874400"/>
          </a:xfrm>
          <a:prstGeom prst="rect">
            <a:avLst/>
          </a:prstGeom>
          <a:noFill/>
          <a:ln>
            <a:noFill/>
          </a:ln>
        </p:spPr>
        <p:txBody>
          <a:bodyPr lIns="91425" tIns="91425" rIns="91425" bIns="91425" anchor="t" anchorCtr="0">
            <a:noAutofit/>
          </a:bodyPr>
          <a:lstStyle/>
          <a:p>
            <a:pPr marL="342900" lvl="0" indent="-321310" rtl="0">
              <a:spcBef>
                <a:spcPts val="1000"/>
              </a:spcBef>
              <a:buClr>
                <a:schemeClr val="dk1"/>
              </a:buClr>
              <a:buSzPct val="55000"/>
              <a:buFont typeface="Arial"/>
              <a:buNone/>
            </a:pPr>
            <a:r>
              <a:rPr lang="en-US" sz="2000" b="1">
                <a:solidFill>
                  <a:srgbClr val="3F3F3F"/>
                </a:solidFill>
                <a:latin typeface="Trebuchet MS"/>
                <a:ea typeface="Trebuchet MS"/>
                <a:cs typeface="Trebuchet MS"/>
                <a:sym typeface="Trebuchet MS"/>
              </a:rPr>
              <a:t>Christina Fox </a:t>
            </a:r>
          </a:p>
          <a:p>
            <a:pPr marL="342900" lvl="0" indent="-321310" rtl="0">
              <a:spcBef>
                <a:spcPts val="1000"/>
              </a:spcBef>
              <a:buClr>
                <a:schemeClr val="dk1"/>
              </a:buClr>
              <a:buSzPct val="55000"/>
              <a:buFont typeface="Arial"/>
              <a:buNone/>
            </a:pPr>
            <a:r>
              <a:rPr lang="en-US" sz="2000">
                <a:solidFill>
                  <a:srgbClr val="3F3F3F"/>
                </a:solidFill>
                <a:latin typeface="Trebuchet MS"/>
                <a:ea typeface="Trebuchet MS"/>
                <a:cs typeface="Trebuchet MS"/>
                <a:sym typeface="Trebuchet MS"/>
              </a:rPr>
              <a:t>	</a:t>
            </a:r>
            <a:r>
              <a:rPr lang="en-US" sz="2000" u="sng">
                <a:solidFill>
                  <a:schemeClr val="hlink"/>
                </a:solidFill>
                <a:latin typeface="Trebuchet MS"/>
                <a:ea typeface="Trebuchet MS"/>
                <a:cs typeface="Trebuchet MS"/>
                <a:sym typeface="Trebuchet MS"/>
                <a:hlinkClick r:id="rId5"/>
              </a:rPr>
              <a:t>foxchr@mail.gvsu.edu</a:t>
            </a:r>
          </a:p>
        </p:txBody>
      </p:sp>
      <p:sp>
        <p:nvSpPr>
          <p:cNvPr id="274" name="Shape 274"/>
          <p:cNvSpPr txBox="1"/>
          <p:nvPr/>
        </p:nvSpPr>
        <p:spPr>
          <a:xfrm>
            <a:off x="5347000" y="4160850"/>
            <a:ext cx="3798600" cy="1512300"/>
          </a:xfrm>
          <a:prstGeom prst="rect">
            <a:avLst/>
          </a:prstGeom>
          <a:noFill/>
          <a:ln>
            <a:noFill/>
          </a:ln>
        </p:spPr>
        <p:txBody>
          <a:bodyPr lIns="91425" tIns="91425" rIns="91425" bIns="91425" anchor="t" anchorCtr="0">
            <a:noAutofit/>
          </a:bodyPr>
          <a:lstStyle/>
          <a:p>
            <a:pPr marL="342900" lvl="0" indent="-321310" rtl="0">
              <a:spcBef>
                <a:spcPts val="1000"/>
              </a:spcBef>
              <a:buClr>
                <a:schemeClr val="dk1"/>
              </a:buClr>
              <a:buSzPct val="55000"/>
              <a:buFont typeface="Arial"/>
              <a:buNone/>
            </a:pPr>
            <a:r>
              <a:rPr lang="en-US" sz="2000" b="1">
                <a:solidFill>
                  <a:srgbClr val="3F3F3F"/>
                </a:solidFill>
                <a:latin typeface="Trebuchet MS"/>
                <a:ea typeface="Trebuchet MS"/>
                <a:cs typeface="Trebuchet MS"/>
                <a:sym typeface="Trebuchet MS"/>
              </a:rPr>
              <a:t>Courtney Wilber </a:t>
            </a:r>
          </a:p>
          <a:p>
            <a:pPr marL="342900" lvl="0" indent="-321310" rtl="0">
              <a:spcBef>
                <a:spcPts val="1000"/>
              </a:spcBef>
              <a:buClr>
                <a:schemeClr val="dk1"/>
              </a:buClr>
              <a:buSzPct val="55000"/>
              <a:buFont typeface="Arial"/>
              <a:buNone/>
            </a:pPr>
            <a:r>
              <a:rPr lang="en-US" sz="2000">
                <a:solidFill>
                  <a:srgbClr val="3F3F3F"/>
                </a:solidFill>
                <a:latin typeface="Trebuchet MS"/>
                <a:ea typeface="Trebuchet MS"/>
                <a:cs typeface="Trebuchet MS"/>
                <a:sym typeface="Trebuchet MS"/>
              </a:rPr>
              <a:t>	</a:t>
            </a:r>
            <a:r>
              <a:rPr lang="en-US" sz="2000" u="sng">
                <a:solidFill>
                  <a:schemeClr val="hlink"/>
                </a:solidFill>
                <a:latin typeface="Trebuchet MS"/>
                <a:ea typeface="Trebuchet MS"/>
                <a:cs typeface="Trebuchet MS"/>
                <a:sym typeface="Trebuchet MS"/>
                <a:hlinkClick r:id="rId6"/>
              </a:rPr>
              <a:t>wilberc@mail.gvsu.edu</a:t>
            </a:r>
            <a:r>
              <a:rPr lang="en-US" sz="2000">
                <a:solidFill>
                  <a:srgbClr val="3F3F3F"/>
                </a:solidFill>
                <a:latin typeface="Trebuchet MS"/>
                <a:ea typeface="Trebuchet MS"/>
                <a:cs typeface="Trebuchet MS"/>
                <a:sym typeface="Trebuchet MS"/>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Team Members </a:t>
            </a:r>
          </a:p>
        </p:txBody>
      </p:sp>
      <p:sp>
        <p:nvSpPr>
          <p:cNvPr id="149" name="Shape 149"/>
          <p:cNvSpPr txBox="1">
            <a:spLocks noGrp="1"/>
          </p:cNvSpPr>
          <p:nvPr>
            <p:ph type="body" idx="1"/>
          </p:nvPr>
        </p:nvSpPr>
        <p:spPr>
          <a:xfrm>
            <a:off x="5344129" y="1628019"/>
            <a:ext cx="4692000" cy="2002800"/>
          </a:xfrm>
          <a:prstGeom prst="rect">
            <a:avLst/>
          </a:prstGeom>
        </p:spPr>
        <p:txBody>
          <a:bodyPr lIns="91425" tIns="91425" rIns="91425" bIns="91425" anchor="t" anchorCtr="0">
            <a:noAutofit/>
          </a:bodyPr>
          <a:lstStyle/>
          <a:p>
            <a:pPr lvl="0">
              <a:spcBef>
                <a:spcPts val="0"/>
              </a:spcBef>
              <a:buNone/>
            </a:pPr>
            <a:r>
              <a:rPr lang="en-US" sz="2000" b="1"/>
              <a:t>Alyssa Schutzenhofer </a:t>
            </a:r>
          </a:p>
          <a:p>
            <a:pPr lvl="0">
              <a:spcBef>
                <a:spcPts val="0"/>
              </a:spcBef>
              <a:buNone/>
            </a:pPr>
            <a:r>
              <a:rPr lang="en-US" sz="2000"/>
              <a:t>	Biomedical Sciences</a:t>
            </a:r>
          </a:p>
          <a:p>
            <a:pPr lvl="0">
              <a:spcBef>
                <a:spcPts val="0"/>
              </a:spcBef>
              <a:buNone/>
            </a:pPr>
            <a:r>
              <a:rPr lang="en-US" sz="2000"/>
              <a:t>	Environmental Studies</a:t>
            </a:r>
          </a:p>
          <a:p>
            <a:pPr lvl="0">
              <a:spcBef>
                <a:spcPts val="0"/>
              </a:spcBef>
              <a:buNone/>
            </a:pPr>
            <a:r>
              <a:rPr lang="en-US" sz="2000"/>
              <a:t>	Sustainable Food Systems Certificate</a:t>
            </a:r>
          </a:p>
          <a:p>
            <a:pPr lvl="0">
              <a:spcBef>
                <a:spcPts val="0"/>
              </a:spcBef>
              <a:buNone/>
            </a:pPr>
            <a:endParaRPr/>
          </a:p>
          <a:p>
            <a:pPr lvl="0">
              <a:spcBef>
                <a:spcPts val="0"/>
              </a:spcBef>
              <a:buNone/>
            </a:pPr>
            <a:endParaRPr/>
          </a:p>
          <a:p>
            <a:pPr lvl="0">
              <a:spcBef>
                <a:spcPts val="0"/>
              </a:spcBef>
              <a:buNone/>
            </a:pPr>
            <a:endParaRPr/>
          </a:p>
        </p:txBody>
      </p:sp>
      <p:sp>
        <p:nvSpPr>
          <p:cNvPr id="150" name="Shape 150"/>
          <p:cNvSpPr txBox="1"/>
          <p:nvPr/>
        </p:nvSpPr>
        <p:spPr>
          <a:xfrm>
            <a:off x="742575" y="1701900"/>
            <a:ext cx="3754200" cy="2211600"/>
          </a:xfrm>
          <a:prstGeom prst="rect">
            <a:avLst/>
          </a:prstGeom>
          <a:noFill/>
          <a:ln>
            <a:noFill/>
          </a:ln>
        </p:spPr>
        <p:txBody>
          <a:bodyPr lIns="91425" tIns="91425" rIns="91425" bIns="91425" anchor="t" anchorCtr="0">
            <a:noAutofit/>
          </a:bodyPr>
          <a:lstStyle/>
          <a:p>
            <a:pPr marL="342900" lvl="0" indent="-321310" rtl="0">
              <a:spcBef>
                <a:spcPts val="1000"/>
              </a:spcBef>
              <a:buClr>
                <a:schemeClr val="dk1"/>
              </a:buClr>
              <a:buSzPct val="55000"/>
              <a:buFont typeface="Arial"/>
              <a:buNone/>
            </a:pPr>
            <a:r>
              <a:rPr lang="en-US" sz="2000" b="1">
                <a:solidFill>
                  <a:srgbClr val="3F3F3F"/>
                </a:solidFill>
                <a:latin typeface="Trebuchet MS"/>
                <a:ea typeface="Trebuchet MS"/>
                <a:cs typeface="Trebuchet MS"/>
                <a:sym typeface="Trebuchet MS"/>
              </a:rPr>
              <a:t>Catherine Johnson</a:t>
            </a:r>
          </a:p>
          <a:p>
            <a:pPr marL="342900" lvl="0" indent="-321310" rtl="0">
              <a:spcBef>
                <a:spcPts val="1000"/>
              </a:spcBef>
              <a:buClr>
                <a:schemeClr val="dk1"/>
              </a:buClr>
              <a:buSzPct val="55000"/>
              <a:buFont typeface="Arial"/>
              <a:buNone/>
            </a:pPr>
            <a:r>
              <a:rPr lang="en-US" sz="2000">
                <a:solidFill>
                  <a:srgbClr val="3F3F3F"/>
                </a:solidFill>
                <a:latin typeface="Trebuchet MS"/>
                <a:ea typeface="Trebuchet MS"/>
                <a:cs typeface="Trebuchet MS"/>
                <a:sym typeface="Trebuchet MS"/>
              </a:rPr>
              <a:t>	Management Information Systems</a:t>
            </a:r>
          </a:p>
          <a:p>
            <a:pPr marL="342900" lvl="0" indent="-251459" rtl="0">
              <a:spcBef>
                <a:spcPts val="1000"/>
              </a:spcBef>
              <a:buNone/>
            </a:pPr>
            <a:r>
              <a:rPr lang="en-US" sz="2000">
                <a:solidFill>
                  <a:srgbClr val="3F3F3F"/>
                </a:solidFill>
                <a:latin typeface="Trebuchet MS"/>
                <a:ea typeface="Trebuchet MS"/>
                <a:cs typeface="Trebuchet MS"/>
                <a:sym typeface="Trebuchet MS"/>
              </a:rPr>
              <a:t>	Environmental Studies </a:t>
            </a:r>
          </a:p>
          <a:p>
            <a:pPr marL="342900" lvl="0" indent="-321310" rtl="0">
              <a:spcBef>
                <a:spcPts val="1000"/>
              </a:spcBef>
              <a:buClr>
                <a:schemeClr val="dk1"/>
              </a:buClr>
              <a:buFont typeface="Arial"/>
              <a:buNone/>
            </a:pPr>
            <a:endParaRPr sz="1800">
              <a:solidFill>
                <a:srgbClr val="3F3F3F"/>
              </a:solidFill>
              <a:latin typeface="Trebuchet MS"/>
              <a:ea typeface="Trebuchet MS"/>
              <a:cs typeface="Trebuchet MS"/>
              <a:sym typeface="Trebuchet MS"/>
            </a:endParaRPr>
          </a:p>
          <a:p>
            <a:pPr marL="342900" lvl="0" indent="-321310" rtl="0">
              <a:spcBef>
                <a:spcPts val="1000"/>
              </a:spcBef>
              <a:buClr>
                <a:schemeClr val="dk1"/>
              </a:buClr>
              <a:buFont typeface="Arial"/>
              <a:buNone/>
            </a:pPr>
            <a:endParaRPr sz="1800">
              <a:solidFill>
                <a:srgbClr val="3F3F3F"/>
              </a:solidFill>
              <a:latin typeface="Trebuchet MS"/>
              <a:ea typeface="Trebuchet MS"/>
              <a:cs typeface="Trebuchet MS"/>
              <a:sym typeface="Trebuchet MS"/>
            </a:endParaRPr>
          </a:p>
          <a:p>
            <a:pPr lvl="0">
              <a:spcBef>
                <a:spcPts val="0"/>
              </a:spcBef>
              <a:buNone/>
            </a:pPr>
            <a:endParaRPr/>
          </a:p>
        </p:txBody>
      </p:sp>
      <p:sp>
        <p:nvSpPr>
          <p:cNvPr id="151" name="Shape 151"/>
          <p:cNvSpPr txBox="1"/>
          <p:nvPr/>
        </p:nvSpPr>
        <p:spPr>
          <a:xfrm>
            <a:off x="742575" y="4160850"/>
            <a:ext cx="4561500" cy="1874400"/>
          </a:xfrm>
          <a:prstGeom prst="rect">
            <a:avLst/>
          </a:prstGeom>
          <a:noFill/>
          <a:ln>
            <a:noFill/>
          </a:ln>
        </p:spPr>
        <p:txBody>
          <a:bodyPr lIns="91425" tIns="91425" rIns="91425" bIns="91425" anchor="t" anchorCtr="0">
            <a:noAutofit/>
          </a:bodyPr>
          <a:lstStyle/>
          <a:p>
            <a:pPr marL="342900" lvl="0" indent="-321310" rtl="0">
              <a:spcBef>
                <a:spcPts val="1000"/>
              </a:spcBef>
              <a:buClr>
                <a:schemeClr val="dk1"/>
              </a:buClr>
              <a:buSzPct val="55000"/>
              <a:buFont typeface="Arial"/>
              <a:buNone/>
            </a:pPr>
            <a:r>
              <a:rPr lang="en-US" sz="2000" b="1">
                <a:solidFill>
                  <a:srgbClr val="3F3F3F"/>
                </a:solidFill>
                <a:latin typeface="Trebuchet MS"/>
                <a:ea typeface="Trebuchet MS"/>
                <a:cs typeface="Trebuchet MS"/>
                <a:sym typeface="Trebuchet MS"/>
              </a:rPr>
              <a:t>Christina Fox </a:t>
            </a:r>
          </a:p>
          <a:p>
            <a:pPr marL="342900" lvl="0" indent="-321310" rtl="0">
              <a:spcBef>
                <a:spcPts val="1000"/>
              </a:spcBef>
              <a:buClr>
                <a:schemeClr val="dk1"/>
              </a:buClr>
              <a:buSzPct val="55000"/>
              <a:buFont typeface="Arial"/>
              <a:buNone/>
            </a:pPr>
            <a:r>
              <a:rPr lang="en-US" sz="2000">
                <a:solidFill>
                  <a:srgbClr val="3F3F3F"/>
                </a:solidFill>
                <a:latin typeface="Trebuchet MS"/>
                <a:ea typeface="Trebuchet MS"/>
                <a:cs typeface="Trebuchet MS"/>
                <a:sym typeface="Trebuchet MS"/>
              </a:rPr>
              <a:t>	Psychology </a:t>
            </a:r>
          </a:p>
          <a:p>
            <a:pPr marL="342900" lvl="0" indent="-321310" rtl="0">
              <a:spcBef>
                <a:spcPts val="1000"/>
              </a:spcBef>
              <a:buClr>
                <a:schemeClr val="dk1"/>
              </a:buClr>
              <a:buSzPct val="55000"/>
              <a:buFont typeface="Arial"/>
              <a:buNone/>
            </a:pPr>
            <a:r>
              <a:rPr lang="en-US" sz="2000">
                <a:solidFill>
                  <a:srgbClr val="3F3F3F"/>
                </a:solidFill>
                <a:latin typeface="Trebuchet MS"/>
                <a:ea typeface="Trebuchet MS"/>
                <a:cs typeface="Trebuchet MS"/>
                <a:sym typeface="Trebuchet MS"/>
              </a:rPr>
              <a:t>	Environmental Studies</a:t>
            </a:r>
          </a:p>
          <a:p>
            <a:pPr marL="342900" lvl="0" indent="-321310" rtl="0">
              <a:spcBef>
                <a:spcPts val="1000"/>
              </a:spcBef>
              <a:buClr>
                <a:schemeClr val="dk1"/>
              </a:buClr>
              <a:buSzPct val="55000"/>
              <a:buFont typeface="Arial"/>
              <a:buNone/>
            </a:pPr>
            <a:r>
              <a:rPr lang="en-US" sz="2000">
                <a:solidFill>
                  <a:srgbClr val="3F3F3F"/>
                </a:solidFill>
                <a:latin typeface="Trebuchet MS"/>
                <a:ea typeface="Trebuchet MS"/>
                <a:cs typeface="Trebuchet MS"/>
                <a:sym typeface="Trebuchet MS"/>
              </a:rPr>
              <a:t>	French</a:t>
            </a:r>
          </a:p>
        </p:txBody>
      </p:sp>
      <p:sp>
        <p:nvSpPr>
          <p:cNvPr id="152" name="Shape 152"/>
          <p:cNvSpPr txBox="1"/>
          <p:nvPr/>
        </p:nvSpPr>
        <p:spPr>
          <a:xfrm>
            <a:off x="5347000" y="4160850"/>
            <a:ext cx="3798600" cy="1874400"/>
          </a:xfrm>
          <a:prstGeom prst="rect">
            <a:avLst/>
          </a:prstGeom>
          <a:noFill/>
          <a:ln>
            <a:noFill/>
          </a:ln>
        </p:spPr>
        <p:txBody>
          <a:bodyPr lIns="91425" tIns="91425" rIns="91425" bIns="91425" anchor="t" anchorCtr="0">
            <a:noAutofit/>
          </a:bodyPr>
          <a:lstStyle/>
          <a:p>
            <a:pPr marL="342900" lvl="0" indent="-321310" rtl="0">
              <a:spcBef>
                <a:spcPts val="1000"/>
              </a:spcBef>
              <a:buClr>
                <a:schemeClr val="dk1"/>
              </a:buClr>
              <a:buSzPct val="55000"/>
              <a:buFont typeface="Arial"/>
              <a:buNone/>
            </a:pPr>
            <a:r>
              <a:rPr lang="en-US" sz="2000" b="1">
                <a:solidFill>
                  <a:srgbClr val="3F3F3F"/>
                </a:solidFill>
                <a:latin typeface="Trebuchet MS"/>
                <a:ea typeface="Trebuchet MS"/>
                <a:cs typeface="Trebuchet MS"/>
                <a:sym typeface="Trebuchet MS"/>
              </a:rPr>
              <a:t>Courtney Wilber </a:t>
            </a:r>
          </a:p>
          <a:p>
            <a:pPr marL="342900" lvl="0" indent="-321310" rtl="0">
              <a:spcBef>
                <a:spcPts val="1000"/>
              </a:spcBef>
              <a:buClr>
                <a:schemeClr val="dk1"/>
              </a:buClr>
              <a:buSzPct val="55000"/>
              <a:buFont typeface="Arial"/>
              <a:buNone/>
            </a:pPr>
            <a:r>
              <a:rPr lang="en-US" sz="2000">
                <a:solidFill>
                  <a:srgbClr val="3F3F3F"/>
                </a:solidFill>
                <a:latin typeface="Trebuchet MS"/>
                <a:ea typeface="Trebuchet MS"/>
                <a:cs typeface="Trebuchet MS"/>
                <a:sym typeface="Trebuchet MS"/>
              </a:rPr>
              <a:t>	Anthropology </a:t>
            </a:r>
          </a:p>
          <a:p>
            <a:pPr marL="342900" lvl="0" indent="-321310" rtl="0">
              <a:spcBef>
                <a:spcPts val="1000"/>
              </a:spcBef>
              <a:buClr>
                <a:schemeClr val="dk1"/>
              </a:buClr>
              <a:buSzPct val="55000"/>
              <a:buFont typeface="Arial"/>
              <a:buNone/>
            </a:pPr>
            <a:r>
              <a:rPr lang="en-US" sz="2000">
                <a:solidFill>
                  <a:srgbClr val="3F3F3F"/>
                </a:solidFill>
                <a:latin typeface="Trebuchet MS"/>
                <a:ea typeface="Trebuchet MS"/>
                <a:cs typeface="Trebuchet MS"/>
                <a:sym typeface="Trebuchet MS"/>
              </a:rPr>
              <a:t>	Environmental Studies</a:t>
            </a:r>
          </a:p>
          <a:p>
            <a:pPr marL="342900" lvl="0" indent="-321310" rtl="0">
              <a:spcBef>
                <a:spcPts val="1000"/>
              </a:spcBef>
              <a:buClr>
                <a:schemeClr val="dk1"/>
              </a:buClr>
              <a:buSzPct val="55000"/>
              <a:buFont typeface="Arial"/>
              <a:buNone/>
            </a:pPr>
            <a:r>
              <a:rPr lang="en-US" sz="2000">
                <a:solidFill>
                  <a:srgbClr val="3F3F3F"/>
                </a:solidFill>
                <a:latin typeface="Trebuchet MS"/>
                <a:ea typeface="Trebuchet MS"/>
                <a:cs typeface="Trebuchet MS"/>
                <a:sym typeface="Trebuchet MS"/>
              </a:rPr>
              <a:t>	Sustainable Food Systems Certificate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Effect transition="in" filter="fade">
                                      <p:cBhvr>
                                        <p:cTn id="7" dur="1"/>
                                        <p:tgtEl>
                                          <p:spTgt spid="1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1"/>
                                        </p:tgtEl>
                                        <p:attrNameLst>
                                          <p:attrName>style.visibility</p:attrName>
                                        </p:attrNameLst>
                                      </p:cBhvr>
                                      <p:to>
                                        <p:strVal val="visible"/>
                                      </p:to>
                                    </p:set>
                                    <p:animEffect transition="in" filter="fade">
                                      <p:cBhvr>
                                        <p:cTn id="12" dur="1"/>
                                        <p:tgtEl>
                                          <p:spTgt spid="15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9"/>
                                        </p:tgtEl>
                                        <p:attrNameLst>
                                          <p:attrName>style.visibility</p:attrName>
                                        </p:attrNameLst>
                                      </p:cBhvr>
                                      <p:to>
                                        <p:strVal val="visible"/>
                                      </p:to>
                                    </p:set>
                                    <p:animEffect transition="in" filter="fade">
                                      <p:cBhvr>
                                        <p:cTn id="17" dur="1"/>
                                        <p:tgtEl>
                                          <p:spTgt spid="14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2"/>
                                        </p:tgtEl>
                                        <p:attrNameLst>
                                          <p:attrName>style.visibility</p:attrName>
                                        </p:attrNameLst>
                                      </p:cBhvr>
                                      <p:to>
                                        <p:strVal val="visible"/>
                                      </p:to>
                                    </p:set>
                                    <p:animEffect transition="in" filter="fade">
                                      <p:cBhvr>
                                        <p:cTn id="22" dur="1"/>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Overview</a:t>
            </a:r>
          </a:p>
          <a:p>
            <a:pPr lvl="0">
              <a:spcBef>
                <a:spcPts val="0"/>
              </a:spcBef>
              <a:buNone/>
            </a:pPr>
            <a:endParaRPr/>
          </a:p>
        </p:txBody>
      </p:sp>
      <p:sp>
        <p:nvSpPr>
          <p:cNvPr id="158" name="Shape 158"/>
          <p:cNvSpPr txBox="1">
            <a:spLocks noGrp="1"/>
          </p:cNvSpPr>
          <p:nvPr>
            <p:ph type="body" idx="1"/>
          </p:nvPr>
        </p:nvSpPr>
        <p:spPr>
          <a:xfrm>
            <a:off x="677325" y="1488600"/>
            <a:ext cx="6197100" cy="1032000"/>
          </a:xfrm>
          <a:prstGeom prst="rect">
            <a:avLst/>
          </a:prstGeom>
        </p:spPr>
        <p:txBody>
          <a:bodyPr lIns="91425" tIns="91425" rIns="91425" bIns="91425" anchor="t" anchorCtr="0">
            <a:noAutofit/>
          </a:bodyPr>
          <a:lstStyle/>
          <a:p>
            <a:pPr marL="0" lvl="0" indent="0">
              <a:spcBef>
                <a:spcPts val="0"/>
              </a:spcBef>
              <a:buNone/>
            </a:pPr>
            <a:r>
              <a:rPr lang="en-US" sz="3000"/>
              <a:t>Poor interaction with waste bins </a:t>
            </a:r>
          </a:p>
          <a:p>
            <a:pPr lvl="0">
              <a:spcBef>
                <a:spcPts val="0"/>
              </a:spcBef>
              <a:buNone/>
            </a:pPr>
            <a:endParaRPr sz="2400"/>
          </a:p>
          <a:p>
            <a:pPr lvl="0">
              <a:spcBef>
                <a:spcPts val="0"/>
              </a:spcBef>
              <a:buClr>
                <a:srgbClr val="000000"/>
              </a:buClr>
              <a:buSzPct val="61111"/>
              <a:buFont typeface="Arial"/>
              <a:buNone/>
            </a:pPr>
            <a:endParaRPr/>
          </a:p>
        </p:txBody>
      </p:sp>
      <p:sp>
        <p:nvSpPr>
          <p:cNvPr id="159" name="Shape 159"/>
          <p:cNvSpPr txBox="1">
            <a:spLocks noGrp="1"/>
          </p:cNvSpPr>
          <p:nvPr>
            <p:ph type="body" idx="1"/>
          </p:nvPr>
        </p:nvSpPr>
        <p:spPr>
          <a:xfrm>
            <a:off x="677328" y="3422866"/>
            <a:ext cx="4871400" cy="1032000"/>
          </a:xfrm>
          <a:prstGeom prst="rect">
            <a:avLst/>
          </a:prstGeom>
        </p:spPr>
        <p:txBody>
          <a:bodyPr lIns="91425" tIns="91425" rIns="91425" bIns="91425" anchor="t" anchorCtr="0">
            <a:noAutofit/>
          </a:bodyPr>
          <a:lstStyle/>
          <a:p>
            <a:pPr marL="0" lvl="0" indent="-69850">
              <a:spcBef>
                <a:spcPts val="0"/>
              </a:spcBef>
              <a:buClr>
                <a:schemeClr val="dk1"/>
              </a:buClr>
              <a:buSzPct val="36666"/>
              <a:buFont typeface="Arial"/>
              <a:buNone/>
            </a:pPr>
            <a:r>
              <a:rPr lang="en-US" sz="3000"/>
              <a:t>3 Phase Project</a:t>
            </a:r>
          </a:p>
          <a:p>
            <a:pPr lvl="0">
              <a:spcBef>
                <a:spcPts val="0"/>
              </a:spcBef>
              <a:buClr>
                <a:schemeClr val="dk1"/>
              </a:buClr>
              <a:buSzPct val="36666"/>
              <a:buFont typeface="Arial"/>
              <a:buNone/>
            </a:pPr>
            <a:r>
              <a:rPr lang="en-US" sz="3000"/>
              <a:t>	Video </a:t>
            </a:r>
          </a:p>
          <a:p>
            <a:pPr lvl="0">
              <a:spcBef>
                <a:spcPts val="0"/>
              </a:spcBef>
              <a:buClr>
                <a:schemeClr val="dk1"/>
              </a:buClr>
              <a:buSzPct val="36666"/>
              <a:buFont typeface="Arial"/>
              <a:buNone/>
            </a:pPr>
            <a:r>
              <a:rPr lang="en-US" sz="3000"/>
              <a:t>	RA Bulletin Boards</a:t>
            </a:r>
          </a:p>
          <a:p>
            <a:pPr lvl="0" rtl="0">
              <a:spcBef>
                <a:spcPts val="0"/>
              </a:spcBef>
              <a:buClr>
                <a:schemeClr val="dk1"/>
              </a:buClr>
              <a:buSzPct val="36666"/>
              <a:buFont typeface="Arial"/>
              <a:buNone/>
            </a:pPr>
            <a:r>
              <a:rPr lang="en-US" sz="3000"/>
              <a:t>	New Posters</a:t>
            </a:r>
          </a:p>
          <a:p>
            <a:pPr lvl="0" rtl="0">
              <a:spcBef>
                <a:spcPts val="0"/>
              </a:spcBef>
              <a:buNone/>
            </a:pPr>
            <a:endParaRPr sz="2400"/>
          </a:p>
          <a:p>
            <a:pPr lvl="0" rtl="0">
              <a:spcBef>
                <a:spcPts val="0"/>
              </a:spcBef>
              <a:buNone/>
            </a:pPr>
            <a:endParaRPr/>
          </a:p>
        </p:txBody>
      </p:sp>
      <p:sp>
        <p:nvSpPr>
          <p:cNvPr id="160" name="Shape 160"/>
          <p:cNvSpPr txBox="1">
            <a:spLocks noGrp="1"/>
          </p:cNvSpPr>
          <p:nvPr>
            <p:ph type="body" idx="1"/>
          </p:nvPr>
        </p:nvSpPr>
        <p:spPr>
          <a:xfrm>
            <a:off x="677325" y="2520599"/>
            <a:ext cx="4871400" cy="703800"/>
          </a:xfrm>
          <a:prstGeom prst="rect">
            <a:avLst/>
          </a:prstGeom>
        </p:spPr>
        <p:txBody>
          <a:bodyPr lIns="91425" tIns="91425" rIns="91425" bIns="91425" anchor="t" anchorCtr="0">
            <a:noAutofit/>
          </a:bodyPr>
          <a:lstStyle/>
          <a:p>
            <a:pPr marL="0" lvl="0" indent="0" rtl="0">
              <a:spcBef>
                <a:spcPts val="0"/>
              </a:spcBef>
              <a:buNone/>
            </a:pPr>
            <a:r>
              <a:rPr lang="en-US" sz="3000"/>
              <a:t>Lack of education</a:t>
            </a:r>
          </a:p>
          <a:p>
            <a:pPr lvl="0" rtl="0">
              <a:spcBef>
                <a:spcPts val="0"/>
              </a:spcBef>
              <a:buNone/>
            </a:pPr>
            <a:endParaRPr sz="2400"/>
          </a:p>
          <a:p>
            <a:pPr marL="0" lvl="0" indent="0" rtl="0">
              <a:spcBef>
                <a:spcPts val="0"/>
              </a:spcBef>
              <a:buNone/>
            </a:pPr>
            <a:endParaRPr/>
          </a:p>
        </p:txBody>
      </p:sp>
      <p:pic>
        <p:nvPicPr>
          <p:cNvPr id="161" name="Shape 161" descr="IMG_3935 (1).JPG"/>
          <p:cNvPicPr preferRelativeResize="0"/>
          <p:nvPr/>
        </p:nvPicPr>
        <p:blipFill>
          <a:blip r:embed="rId3">
            <a:alphaModFix/>
          </a:blip>
          <a:stretch>
            <a:fillRect/>
          </a:stretch>
        </p:blipFill>
        <p:spPr>
          <a:xfrm>
            <a:off x="6162299" y="2580625"/>
            <a:ext cx="5247649" cy="39357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1000"/>
                                        <p:tgtEl>
                                          <p:spTgt spid="158"/>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60"/>
                                        </p:tgtEl>
                                        <p:attrNameLst>
                                          <p:attrName>style.visibility</p:attrName>
                                        </p:attrNameLst>
                                      </p:cBhvr>
                                      <p:to>
                                        <p:strVal val="visible"/>
                                      </p:to>
                                    </p:set>
                                    <p:anim calcmode="lin" valueType="num">
                                      <p:cBhvr additive="base">
                                        <p:cTn id="12" dur="1000"/>
                                        <p:tgtEl>
                                          <p:spTgt spid="160"/>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59"/>
                                        </p:tgtEl>
                                        <p:attrNameLst>
                                          <p:attrName>style.visibility</p:attrName>
                                        </p:attrNameLst>
                                      </p:cBhvr>
                                      <p:to>
                                        <p:strVal val="visible"/>
                                      </p:to>
                                    </p:set>
                                    <p:anim calcmode="lin" valueType="num">
                                      <p:cBhvr additive="base">
                                        <p:cTn id="17" dur="1000"/>
                                        <p:tgtEl>
                                          <p:spTgt spid="159"/>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161"/>
                                        </p:tgtEl>
                                        <p:attrNameLst>
                                          <p:attrName>style.visibility</p:attrName>
                                        </p:attrNameLst>
                                      </p:cBhvr>
                                      <p:to>
                                        <p:strVal val="visible"/>
                                      </p:to>
                                    </p:set>
                                    <p:anim calcmode="lin" valueType="num">
                                      <p:cBhvr additive="base">
                                        <p:cTn id="22" dur="1000"/>
                                        <p:tgtEl>
                                          <p:spTgt spid="16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Community Partners</a:t>
            </a:r>
          </a:p>
        </p:txBody>
      </p:sp>
      <p:sp>
        <p:nvSpPr>
          <p:cNvPr id="167" name="Shape 167"/>
          <p:cNvSpPr txBox="1">
            <a:spLocks noGrp="1"/>
          </p:cNvSpPr>
          <p:nvPr>
            <p:ph type="body" idx="1"/>
          </p:nvPr>
        </p:nvSpPr>
        <p:spPr>
          <a:xfrm>
            <a:off x="677333" y="1488589"/>
            <a:ext cx="8596800" cy="3880800"/>
          </a:xfrm>
          <a:prstGeom prst="rect">
            <a:avLst/>
          </a:prstGeom>
        </p:spPr>
        <p:txBody>
          <a:bodyPr lIns="91425" tIns="91425" rIns="91425" bIns="91425" anchor="t" anchorCtr="0">
            <a:noAutofit/>
          </a:bodyPr>
          <a:lstStyle/>
          <a:p>
            <a:pPr lvl="0">
              <a:spcBef>
                <a:spcPts val="0"/>
              </a:spcBef>
              <a:buNone/>
            </a:pPr>
            <a:r>
              <a:rPr lang="en-US" sz="2400" b="1"/>
              <a:t>Yumiko Jakobcic </a:t>
            </a:r>
            <a:r>
              <a:rPr lang="en-US" sz="2400"/>
              <a:t>- The Office of Sustainability Practices</a:t>
            </a:r>
          </a:p>
          <a:p>
            <a:pPr lvl="0">
              <a:spcBef>
                <a:spcPts val="0"/>
              </a:spcBef>
              <a:buNone/>
            </a:pPr>
            <a:r>
              <a:rPr lang="en-US" sz="2400" b="1"/>
              <a:t>Justine Kibet</a:t>
            </a:r>
            <a:r>
              <a:rPr lang="en-US" sz="2400"/>
              <a:t> - Academic Department Coordinator, Women, Gender, and Sexuality Studies </a:t>
            </a:r>
          </a:p>
          <a:p>
            <a:pPr lvl="0">
              <a:spcBef>
                <a:spcPts val="0"/>
              </a:spcBef>
              <a:buNone/>
            </a:pPr>
            <a:r>
              <a:rPr lang="en-US" sz="2400" b="1"/>
              <a:t>Bobby Nielson</a:t>
            </a:r>
            <a:r>
              <a:rPr lang="en-US" sz="2400"/>
              <a:t> - Grand Valley State University Promotions Office </a:t>
            </a:r>
          </a:p>
          <a:p>
            <a:pPr lvl="0">
              <a:spcBef>
                <a:spcPts val="0"/>
              </a:spcBef>
              <a:buNone/>
            </a:pPr>
            <a:r>
              <a:rPr lang="en-US" sz="2400" b="1"/>
              <a:t>Allie Berends</a:t>
            </a:r>
            <a:r>
              <a:rPr lang="en-US" sz="2400"/>
              <a:t> - RA North Campus </a:t>
            </a:r>
          </a:p>
          <a:p>
            <a:pPr lvl="0">
              <a:spcBef>
                <a:spcPts val="0"/>
              </a:spcBef>
              <a:buNone/>
            </a:pPr>
            <a:r>
              <a:rPr lang="en-US" sz="2400" b="1"/>
              <a:t>Chantal Suhling</a:t>
            </a:r>
            <a:r>
              <a:rPr lang="en-US" sz="2400"/>
              <a:t> - RA International House </a:t>
            </a:r>
          </a:p>
          <a:p>
            <a:pPr lvl="0">
              <a:spcBef>
                <a:spcPts val="0"/>
              </a:spcBef>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Problem Statement </a:t>
            </a:r>
          </a:p>
        </p:txBody>
      </p:sp>
      <p:sp>
        <p:nvSpPr>
          <p:cNvPr id="173" name="Shape 173"/>
          <p:cNvSpPr txBox="1">
            <a:spLocks noGrp="1"/>
          </p:cNvSpPr>
          <p:nvPr>
            <p:ph type="body" idx="1"/>
          </p:nvPr>
        </p:nvSpPr>
        <p:spPr>
          <a:xfrm>
            <a:off x="322749" y="1461325"/>
            <a:ext cx="5782200" cy="5057400"/>
          </a:xfrm>
          <a:prstGeom prst="rect">
            <a:avLst/>
          </a:prstGeom>
        </p:spPr>
        <p:txBody>
          <a:bodyPr lIns="91425" tIns="91425" rIns="91425" bIns="91425" anchor="t" anchorCtr="0">
            <a:noAutofit/>
          </a:bodyPr>
          <a:lstStyle/>
          <a:p>
            <a:pPr lvl="0">
              <a:spcBef>
                <a:spcPts val="0"/>
              </a:spcBef>
              <a:buNone/>
            </a:pPr>
            <a:r>
              <a:rPr lang="en-US" sz="3600"/>
              <a:t>Grand Valley State University needs an educational, visually appealing, and entertaining source to inform students on how to properly use waste bins on campus. </a:t>
            </a:r>
          </a:p>
        </p:txBody>
      </p:sp>
      <p:pic>
        <p:nvPicPr>
          <p:cNvPr id="174" name="Shape 174" descr="IMG_1355.JPG"/>
          <p:cNvPicPr preferRelativeResize="0"/>
          <p:nvPr/>
        </p:nvPicPr>
        <p:blipFill>
          <a:blip r:embed="rId3">
            <a:alphaModFix/>
          </a:blip>
          <a:stretch>
            <a:fillRect/>
          </a:stretch>
        </p:blipFill>
        <p:spPr>
          <a:xfrm>
            <a:off x="6104950" y="1930500"/>
            <a:ext cx="5782271" cy="433670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73"/>
                                        </p:tgtEl>
                                        <p:attrNameLst>
                                          <p:attrName>style.visibility</p:attrName>
                                        </p:attrNameLst>
                                      </p:cBhvr>
                                      <p:to>
                                        <p:strVal val="visible"/>
                                      </p:to>
                                    </p:set>
                                    <p:anim calcmode="lin" valueType="num">
                                      <p:cBhvr additive="base">
                                        <p:cTn id="7" dur="1000"/>
                                        <p:tgtEl>
                                          <p:spTgt spid="173"/>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Other Stakeholders</a:t>
            </a:r>
          </a:p>
        </p:txBody>
      </p:sp>
      <p:pic>
        <p:nvPicPr>
          <p:cNvPr id="180" name="Shape 180" descr="Screen Shot 2017-03-30 at 4.04.00 PM.png"/>
          <p:cNvPicPr preferRelativeResize="0"/>
          <p:nvPr/>
        </p:nvPicPr>
        <p:blipFill>
          <a:blip r:embed="rId3">
            <a:alphaModFix/>
          </a:blip>
          <a:stretch>
            <a:fillRect/>
          </a:stretch>
        </p:blipFill>
        <p:spPr>
          <a:xfrm>
            <a:off x="940175" y="1608074"/>
            <a:ext cx="8123024" cy="4675349"/>
          </a:xfrm>
          <a:prstGeom prst="rect">
            <a:avLst/>
          </a:prstGeom>
          <a:noFill/>
          <a:ln>
            <a:noFill/>
          </a:ln>
        </p:spPr>
      </p:pic>
      <p:sp>
        <p:nvSpPr>
          <p:cNvPr id="181" name="Shape 181"/>
          <p:cNvSpPr txBox="1"/>
          <p:nvPr/>
        </p:nvSpPr>
        <p:spPr>
          <a:xfrm>
            <a:off x="1473200" y="3149625"/>
            <a:ext cx="1896600" cy="237000"/>
          </a:xfrm>
          <a:prstGeom prst="rect">
            <a:avLst/>
          </a:prstGeom>
          <a:noFill/>
          <a:ln>
            <a:noFill/>
          </a:ln>
        </p:spPr>
        <p:txBody>
          <a:bodyPr lIns="91425" tIns="91425" rIns="91425" bIns="91425" anchor="t" anchorCtr="0">
            <a:noAutofit/>
          </a:bodyPr>
          <a:lstStyle/>
          <a:p>
            <a:pPr lvl="0" algn="ctr">
              <a:spcBef>
                <a:spcPts val="0"/>
              </a:spcBef>
              <a:buNone/>
            </a:pPr>
            <a:r>
              <a:rPr lang="en-US" sz="1600">
                <a:latin typeface="Roboto"/>
                <a:ea typeface="Roboto"/>
                <a:cs typeface="Roboto"/>
                <a:sym typeface="Roboto"/>
              </a:rPr>
              <a:t>Promotions Office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Problem Analysis (Fishbone) </a:t>
            </a:r>
          </a:p>
        </p:txBody>
      </p:sp>
      <p:pic>
        <p:nvPicPr>
          <p:cNvPr id="187" name="Shape 187" descr="2fishbone.PNG"/>
          <p:cNvPicPr preferRelativeResize="0"/>
          <p:nvPr/>
        </p:nvPicPr>
        <p:blipFill rotWithShape="1">
          <a:blip r:embed="rId3">
            <a:alphaModFix/>
          </a:blip>
          <a:srcRect/>
          <a:stretch/>
        </p:blipFill>
        <p:spPr>
          <a:xfrm>
            <a:off x="447412" y="1356949"/>
            <a:ext cx="9056624" cy="431572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Research</a:t>
            </a:r>
          </a:p>
        </p:txBody>
      </p:sp>
      <p:sp>
        <p:nvSpPr>
          <p:cNvPr id="193" name="Shape 193"/>
          <p:cNvSpPr txBox="1">
            <a:spLocks noGrp="1"/>
          </p:cNvSpPr>
          <p:nvPr>
            <p:ph type="body" idx="1"/>
          </p:nvPr>
        </p:nvSpPr>
        <p:spPr>
          <a:xfrm>
            <a:off x="677325" y="1488603"/>
            <a:ext cx="8596800" cy="5083799"/>
          </a:xfrm>
          <a:prstGeom prst="rect">
            <a:avLst/>
          </a:prstGeom>
        </p:spPr>
        <p:txBody>
          <a:bodyPr lIns="91425" tIns="91425" rIns="91425" bIns="91425" anchor="t" anchorCtr="0">
            <a:noAutofit/>
          </a:bodyPr>
          <a:lstStyle/>
          <a:p>
            <a:pPr marL="457200" lvl="0" indent="-381000" rtl="0">
              <a:spcBef>
                <a:spcPts val="0"/>
              </a:spcBef>
              <a:buSzPct val="100000"/>
            </a:pPr>
            <a:r>
              <a:rPr lang="en-US" sz="2400"/>
              <a:t>What increases recycling behavior?</a:t>
            </a:r>
          </a:p>
          <a:p>
            <a:pPr marL="1371600" lvl="0" indent="-381000" rtl="0">
              <a:spcBef>
                <a:spcPts val="0"/>
              </a:spcBef>
              <a:buSzPct val="100000"/>
              <a:buAutoNum type="arabicPeriod"/>
            </a:pPr>
            <a:r>
              <a:rPr lang="en-US" sz="2400" b="1"/>
              <a:t>Peers, neighbors, etc. participate in and encourage recycling</a:t>
            </a:r>
          </a:p>
          <a:p>
            <a:pPr marL="1371600" lvl="0" indent="-381000" rtl="0">
              <a:spcBef>
                <a:spcPts val="0"/>
              </a:spcBef>
              <a:buSzPct val="100000"/>
              <a:buAutoNum type="arabicPeriod"/>
            </a:pPr>
            <a:r>
              <a:rPr lang="en-US" sz="2400"/>
              <a:t>Prompt the community to recycle</a:t>
            </a:r>
          </a:p>
          <a:p>
            <a:pPr marL="1371600" lvl="0" indent="-381000" rtl="0">
              <a:spcBef>
                <a:spcPts val="0"/>
              </a:spcBef>
              <a:buSzPct val="100000"/>
              <a:buAutoNum type="arabicPeriod"/>
            </a:pPr>
            <a:r>
              <a:rPr lang="en-US" sz="2400"/>
              <a:t>Inform the community about the importance of recycling.</a:t>
            </a:r>
            <a:r>
              <a:rPr lang="en-US" sz="2400" baseline="30000"/>
              <a:t>1</a:t>
            </a:r>
          </a:p>
          <a:p>
            <a:pPr marL="0" lvl="0" indent="0" rtl="0">
              <a:spcBef>
                <a:spcPts val="0"/>
              </a:spcBef>
              <a:buNone/>
            </a:pPr>
            <a:endParaRPr sz="2400" baseline="30000"/>
          </a:p>
          <a:p>
            <a:pPr marL="457200" lvl="0" indent="-381000" rtl="0">
              <a:spcBef>
                <a:spcPts val="0"/>
              </a:spcBef>
              <a:buSzPct val="100000"/>
            </a:pPr>
            <a:r>
              <a:rPr lang="en-US" sz="2400">
                <a:solidFill>
                  <a:schemeClr val="dk1"/>
                </a:solidFill>
              </a:rPr>
              <a:t>Consistency in educational media leads to positive recycling behavior.</a:t>
            </a:r>
            <a:r>
              <a:rPr lang="en-US" sz="2400" baseline="30000">
                <a:solidFill>
                  <a:schemeClr val="dk1"/>
                </a:solidFill>
              </a:rPr>
              <a:t>2.</a:t>
            </a:r>
          </a:p>
          <a:p>
            <a:pPr marL="457200" lvl="0" indent="-381000" rtl="0">
              <a:lnSpc>
                <a:spcPct val="115000"/>
              </a:lnSpc>
              <a:spcBef>
                <a:spcPts val="0"/>
              </a:spcBef>
              <a:buSzPct val="100000"/>
            </a:pPr>
            <a:r>
              <a:rPr lang="en-US" sz="2400">
                <a:solidFill>
                  <a:schemeClr val="dk1"/>
                </a:solidFill>
              </a:rPr>
              <a:t>Lack of knowledge leads to lack of recycling.</a:t>
            </a:r>
            <a:r>
              <a:rPr lang="en-US" sz="2400" baseline="30000">
                <a:solidFill>
                  <a:schemeClr val="dk1"/>
                </a:solidFill>
              </a:rPr>
              <a:t>3 </a:t>
            </a:r>
          </a:p>
          <a:p>
            <a:pPr marL="0" lvl="0" indent="0" rtl="0">
              <a:lnSpc>
                <a:spcPct val="115000"/>
              </a:lnSpc>
              <a:spcBef>
                <a:spcPts val="0"/>
              </a:spcBef>
              <a:spcAft>
                <a:spcPts val="900"/>
              </a:spcAft>
              <a:buNone/>
            </a:pPr>
            <a:endParaRPr sz="3000">
              <a:solidFill>
                <a:schemeClr val="dk1"/>
              </a:solidFill>
              <a:latin typeface="Times New Roman"/>
              <a:ea typeface="Times New Roman"/>
              <a:cs typeface="Times New Roman"/>
              <a:sym typeface="Times New Roman"/>
            </a:endParaRPr>
          </a:p>
          <a:p>
            <a:pPr marL="0" lvl="0" indent="0" rtl="0">
              <a:lnSpc>
                <a:spcPct val="115000"/>
              </a:lnSpc>
              <a:spcBef>
                <a:spcPts val="0"/>
              </a:spcBef>
              <a:spcAft>
                <a:spcPts val="900"/>
              </a:spcAft>
              <a:buNone/>
            </a:pPr>
            <a:endParaRPr sz="1400">
              <a:solidFill>
                <a:srgbClr val="000000"/>
              </a:solidFill>
              <a:latin typeface="Arial"/>
              <a:ea typeface="Arial"/>
              <a:cs typeface="Arial"/>
              <a:sym typeface="Arial"/>
            </a:endParaRPr>
          </a:p>
          <a:p>
            <a:pPr lvl="0">
              <a:spcBef>
                <a:spcPts val="0"/>
              </a:spcBef>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677333" y="609600"/>
            <a:ext cx="8596800" cy="1320900"/>
          </a:xfrm>
          <a:prstGeom prst="rect">
            <a:avLst/>
          </a:prstGeom>
        </p:spPr>
        <p:txBody>
          <a:bodyPr lIns="91425" tIns="91425" rIns="91425" bIns="91425" anchor="t" anchorCtr="0">
            <a:noAutofit/>
          </a:bodyPr>
          <a:lstStyle/>
          <a:p>
            <a:pPr lvl="0">
              <a:spcBef>
                <a:spcPts val="0"/>
              </a:spcBef>
              <a:buNone/>
            </a:pPr>
            <a:r>
              <a:rPr lang="en-US"/>
              <a:t>Campus Dining Waste Audit </a:t>
            </a:r>
          </a:p>
        </p:txBody>
      </p:sp>
      <p:sp>
        <p:nvSpPr>
          <p:cNvPr id="199" name="Shape 199"/>
          <p:cNvSpPr txBox="1">
            <a:spLocks noGrp="1"/>
          </p:cNvSpPr>
          <p:nvPr>
            <p:ph type="body" idx="1"/>
          </p:nvPr>
        </p:nvSpPr>
        <p:spPr>
          <a:xfrm>
            <a:off x="677333" y="1550989"/>
            <a:ext cx="8596800" cy="3880800"/>
          </a:xfrm>
          <a:prstGeom prst="rect">
            <a:avLst/>
          </a:prstGeom>
        </p:spPr>
        <p:txBody>
          <a:bodyPr lIns="91425" tIns="91425" rIns="91425" bIns="91425" anchor="t" anchorCtr="0">
            <a:noAutofit/>
          </a:bodyPr>
          <a:lstStyle/>
          <a:p>
            <a:pPr marL="457200" lvl="0" indent="-381000" rtl="0">
              <a:spcBef>
                <a:spcPts val="0"/>
              </a:spcBef>
              <a:buSzPct val="100000"/>
            </a:pPr>
            <a:r>
              <a:rPr lang="en-US" sz="2400"/>
              <a:t>In Video include data from Waste Audit </a:t>
            </a:r>
          </a:p>
          <a:p>
            <a:pPr marL="457200" lvl="0" indent="-381000" rtl="0">
              <a:spcBef>
                <a:spcPts val="0"/>
              </a:spcBef>
              <a:buSzPct val="100000"/>
            </a:pPr>
            <a:r>
              <a:rPr lang="en-US" sz="2400"/>
              <a:t>End of 2016 Audit</a:t>
            </a:r>
          </a:p>
          <a:p>
            <a:pPr marL="914400" lvl="1" indent="-381000" rtl="0">
              <a:spcBef>
                <a:spcPts val="0"/>
              </a:spcBef>
              <a:buSzPct val="100000"/>
            </a:pPr>
            <a:r>
              <a:rPr lang="en-US" sz="2400"/>
              <a:t>Commons, Connection and Kleiner - 90% </a:t>
            </a:r>
          </a:p>
          <a:p>
            <a:pPr marL="914400" lvl="1" indent="-381000" rtl="0">
              <a:spcBef>
                <a:spcPts val="0"/>
              </a:spcBef>
              <a:buSzPct val="100000"/>
            </a:pPr>
            <a:r>
              <a:rPr lang="en-US" sz="2400"/>
              <a:t>Which Wich and Crave - 70%. </a:t>
            </a:r>
          </a:p>
          <a:p>
            <a:pPr marL="457200" lvl="0" indent="-381000" rtl="0">
              <a:spcBef>
                <a:spcPts val="0"/>
              </a:spcBef>
              <a:buSzPct val="100000"/>
            </a:pPr>
            <a:r>
              <a:rPr lang="en-US" sz="2400"/>
              <a:t>Education (tabling) positive impact on the waste stream</a:t>
            </a:r>
          </a:p>
          <a:p>
            <a:pPr marL="914400" lvl="1" indent="-381000" rtl="0">
              <a:spcBef>
                <a:spcPts val="0"/>
              </a:spcBef>
              <a:buSzPct val="100000"/>
            </a:pPr>
            <a:r>
              <a:rPr lang="en-US" sz="2400"/>
              <a:t>Better education save the 10% and 30% </a:t>
            </a:r>
          </a:p>
          <a:p>
            <a:pPr lvl="0">
              <a:spcBef>
                <a:spcPts val="0"/>
              </a:spcBef>
              <a:buNone/>
            </a:pPr>
            <a:endParaRPr/>
          </a:p>
        </p:txBody>
      </p:sp>
    </p:spTree>
  </p:cSld>
  <p:clrMapOvr>
    <a:masterClrMapping/>
  </p:clrMapOvr>
</p:sld>
</file>

<file path=ppt/theme/theme1.xml><?xml version="1.0" encoding="utf-8"?>
<a:theme xmlns:a="http://schemas.openxmlformats.org/drawingml/2006/main" name="Facet">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1468</Words>
  <Application>Microsoft Office PowerPoint</Application>
  <PresentationFormat>Widescreen</PresentationFormat>
  <Paragraphs>145</Paragraphs>
  <Slides>18</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Roboto</vt:lpstr>
      <vt:lpstr>Times New Roman</vt:lpstr>
      <vt:lpstr>Trebuchet MS</vt:lpstr>
      <vt:lpstr>Noto Sans Symbols</vt:lpstr>
      <vt:lpstr>Arial</vt:lpstr>
      <vt:lpstr>Facet</vt:lpstr>
      <vt:lpstr>Education on Campus Waste Disposal  </vt:lpstr>
      <vt:lpstr>Team Members </vt:lpstr>
      <vt:lpstr>Overview </vt:lpstr>
      <vt:lpstr>Community Partners</vt:lpstr>
      <vt:lpstr>Problem Statement </vt:lpstr>
      <vt:lpstr>Other Stakeholders</vt:lpstr>
      <vt:lpstr>Problem Analysis (Fishbone) </vt:lpstr>
      <vt:lpstr>Research</vt:lpstr>
      <vt:lpstr>Campus Dining Waste Audit </vt:lpstr>
      <vt:lpstr>Phase 1: Video</vt:lpstr>
      <vt:lpstr>Phase 2: Bulletin Boards</vt:lpstr>
      <vt:lpstr>Phase 3: Posters </vt:lpstr>
      <vt:lpstr>PowerPoint Presentation</vt:lpstr>
      <vt:lpstr>Feedback</vt:lpstr>
      <vt:lpstr>Barcode Technology </vt:lpstr>
      <vt:lpstr>Next Steps</vt:lpstr>
      <vt:lpstr>Reflections </vt:lpstr>
      <vt:lpstr>Contact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on Campus Waste Disposal</dc:title>
  <dc:creator>Library Research Center</dc:creator>
  <cp:lastModifiedBy>Library Research Center</cp:lastModifiedBy>
  <cp:revision>2</cp:revision>
  <dcterms:modified xsi:type="dcterms:W3CDTF">2017-06-20T16:47:59Z</dcterms:modified>
</cp:coreProperties>
</file>