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2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6" r:id="rId10"/>
    <p:sldId id="267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92" r:id="rId33"/>
    <p:sldId id="288" r:id="rId34"/>
    <p:sldId id="289" r:id="rId35"/>
    <p:sldId id="290" r:id="rId36"/>
    <p:sldId id="291" r:id="rId37"/>
    <p:sldId id="293" r:id="rId38"/>
    <p:sldId id="294" r:id="rId39"/>
    <p:sldId id="295" r:id="rId40"/>
    <p:sldId id="296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0DD47-F0BA-4786-BC64-80D5F555AC5D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F1B20-87AD-4FF3-82D2-59CF88E8EE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865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F1B20-87AD-4FF3-82D2-59CF88E8EEF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83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1A0352D-42F2-44BF-B9E2-50954376770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DD82C828-FBD7-418D-A7EA-B7C4ACCE5B2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Observations + Test Results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Main Floor </a:t>
            </a:r>
            <a:r>
              <a:rPr lang="en-US" dirty="0" err="1" smtClean="0"/>
              <a:t>Kirkhof</a:t>
            </a:r>
            <a:r>
              <a:rPr lang="en-US" dirty="0" smtClean="0"/>
              <a:t> (Crave)</a:t>
            </a:r>
          </a:p>
          <a:p>
            <a:r>
              <a:rPr lang="en-US" dirty="0" err="1" smtClean="0"/>
              <a:t>Kleiner</a:t>
            </a:r>
            <a:endParaRPr lang="en-US" dirty="0"/>
          </a:p>
          <a:p>
            <a:r>
              <a:rPr lang="en-US" dirty="0" smtClean="0"/>
              <a:t>The Connection </a:t>
            </a:r>
          </a:p>
          <a:p>
            <a:r>
              <a:rPr lang="en-US" dirty="0" smtClean="0"/>
              <a:t>Which </a:t>
            </a:r>
            <a:r>
              <a:rPr lang="en-US" dirty="0" err="1" smtClean="0"/>
              <a:t>Wich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44698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889000"/>
            <a:ext cx="6767513" cy="507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280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275" y="889000"/>
            <a:ext cx="6773863" cy="507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9861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275" y="889000"/>
            <a:ext cx="6773863" cy="507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584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487945"/>
            <a:ext cx="3143250" cy="4191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232" y="1487945"/>
            <a:ext cx="3124200" cy="4191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7945"/>
            <a:ext cx="3059059" cy="419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869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371600"/>
            <a:ext cx="8229600" cy="1676400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err="1" smtClean="0"/>
              <a:t>Kirkhof</a:t>
            </a:r>
            <a:r>
              <a:rPr lang="en-US" sz="6000" b="1" dirty="0" smtClean="0"/>
              <a:t> Main Floor/Crave (No Signs)</a:t>
            </a:r>
            <a:endParaRPr lang="en-US" sz="60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276600"/>
            <a:ext cx="43434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85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600" y="334650"/>
            <a:ext cx="5000400" cy="375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" y="2675250"/>
            <a:ext cx="5601855" cy="420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870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909" y="523873"/>
            <a:ext cx="5800332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6252"/>
            <a:ext cx="5136619" cy="396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7260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593"/>
            <a:ext cx="5219209" cy="39144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914649"/>
            <a:ext cx="5257800" cy="394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1775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0019"/>
            <a:ext cx="4922330" cy="3692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767" y="2895600"/>
            <a:ext cx="5291941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86765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164" y="2971800"/>
            <a:ext cx="5190836" cy="38931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59944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24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6220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smtClean="0"/>
              <a:t>Which </a:t>
            </a:r>
            <a:r>
              <a:rPr lang="en-US" sz="6000" b="1" dirty="0" err="1" smtClean="0"/>
              <a:t>Wich</a:t>
            </a:r>
            <a:r>
              <a:rPr lang="en-US" sz="6000" b="1" dirty="0" smtClean="0"/>
              <a:t> 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2460759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26215"/>
            <a:ext cx="6621463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353" y="380998"/>
            <a:ext cx="5182430" cy="3886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7344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4200"/>
            <a:ext cx="4978400" cy="3733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00" y="360218"/>
            <a:ext cx="49784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6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447" y="3124200"/>
            <a:ext cx="4981408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9154"/>
            <a:ext cx="5791200" cy="4346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5114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261"/>
            <a:ext cx="5105400" cy="3829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942" y="2809443"/>
            <a:ext cx="5388840" cy="404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49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742950"/>
            <a:ext cx="7169150" cy="537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51312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8950"/>
            <a:ext cx="5105400" cy="3829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900" y="257175"/>
            <a:ext cx="57531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216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927" y="3124200"/>
            <a:ext cx="4778400" cy="3583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673" y="533400"/>
            <a:ext cx="5618909" cy="421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289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429000"/>
            <a:ext cx="4572000" cy="3429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349827"/>
            <a:ext cx="6400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406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533400"/>
            <a:ext cx="78386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spc="-100" dirty="0" smtClean="0">
                <a:solidFill>
                  <a:srgbClr val="D2533C"/>
                </a:solidFill>
                <a:ea typeface="+mj-ea"/>
                <a:cs typeface="+mj-cs"/>
              </a:rPr>
              <a:t>With the New Signs…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82" y="2819400"/>
            <a:ext cx="4530436" cy="3736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164" y="2057400"/>
            <a:ext cx="4778400" cy="358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6035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896" y="3600586"/>
            <a:ext cx="4306273" cy="325741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236"/>
            <a:ext cx="4531419" cy="33985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637" y="327047"/>
            <a:ext cx="4633363" cy="340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269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97527"/>
            <a:ext cx="6622200" cy="496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8293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1"/>
            <a:ext cx="4724400" cy="3543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627" y="304801"/>
            <a:ext cx="4425374" cy="356408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482" y="3374448"/>
            <a:ext cx="46482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083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1" y="1752600"/>
            <a:ext cx="5689600" cy="4267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182" y="609600"/>
            <a:ext cx="5160818" cy="422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0050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932883"/>
            <a:ext cx="58753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spc="-100" dirty="0" smtClean="0">
                <a:solidFill>
                  <a:srgbClr val="D2533C"/>
                </a:solidFill>
                <a:ea typeface="+mj-ea"/>
                <a:cs typeface="+mj-cs"/>
              </a:rPr>
              <a:t>Some Results…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1717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927" y="263236"/>
            <a:ext cx="5203273" cy="390245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6050"/>
            <a:ext cx="55626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4502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28600"/>
            <a:ext cx="5994400" cy="4495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4255"/>
            <a:ext cx="5076800" cy="38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481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500"/>
            <a:ext cx="5181600" cy="3886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928506"/>
            <a:ext cx="52578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1745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400" y="304800"/>
            <a:ext cx="5054600" cy="3790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2956211"/>
            <a:ext cx="5202382" cy="390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2383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4368800" cy="3276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945" y="2708564"/>
            <a:ext cx="5551055" cy="416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844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0399"/>
            <a:ext cx="4969164" cy="3726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764" y="304799"/>
            <a:ext cx="4835236" cy="362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2703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1" y="969818"/>
            <a:ext cx="6984998" cy="514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58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257" y="944562"/>
            <a:ext cx="6621463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29431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5542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944563"/>
            <a:ext cx="6621463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7031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944563"/>
            <a:ext cx="6626225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840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err="1" smtClean="0"/>
              <a:t>Kleiner</a:t>
            </a:r>
            <a:r>
              <a:rPr lang="en-US" sz="6000" b="1" dirty="0" smtClean="0"/>
              <a:t> </a:t>
            </a:r>
            <a:endParaRPr lang="en-US" sz="6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" y="1447800"/>
            <a:ext cx="5329382" cy="39970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599" y="2996045"/>
            <a:ext cx="5112327" cy="383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87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5458691"/>
            <a:ext cx="58160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spc="-100" dirty="0" smtClean="0">
                <a:solidFill>
                  <a:srgbClr val="D2533C"/>
                </a:solidFill>
                <a:ea typeface="+mj-ea"/>
                <a:cs typeface="+mj-cs"/>
              </a:rPr>
              <a:t>The Connection</a:t>
            </a:r>
            <a:endParaRPr lang="en-US" dirty="0"/>
          </a:p>
        </p:txBody>
      </p:sp>
      <p:pic>
        <p:nvPicPr>
          <p:cNvPr id="5122" name="Picture 2" descr="http://www.gvsu.edu/cms3/assets/70C2562E-F9B4-8BEC-FD012DED70D7C923/cmsphotogallery/699229C1-B026-A86F-46636DDB1893B7F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379682"/>
            <a:ext cx="5861259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322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275" y="885825"/>
            <a:ext cx="6773863" cy="508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40367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216</TotalTime>
  <Words>36</Words>
  <Application>Microsoft Office PowerPoint</Application>
  <PresentationFormat>On-screen Show (4:3)</PresentationFormat>
  <Paragraphs>12</Paragraphs>
  <Slides>40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Clarity</vt:lpstr>
      <vt:lpstr>Observations + Test Results</vt:lpstr>
      <vt:lpstr>Which Wich </vt:lpstr>
      <vt:lpstr>PowerPoint Presentation</vt:lpstr>
      <vt:lpstr>PowerPoint Presentation</vt:lpstr>
      <vt:lpstr>PowerPoint Presentation</vt:lpstr>
      <vt:lpstr>PowerPoint Presentation</vt:lpstr>
      <vt:lpstr>Kleiner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Kirkhof Main Floor/Crave (No Signs)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Observations + Test Results</dc:title>
  <dc:creator>Joe</dc:creator>
  <cp:lastModifiedBy>Joe</cp:lastModifiedBy>
  <cp:revision>13</cp:revision>
  <dcterms:created xsi:type="dcterms:W3CDTF">2016-04-20T01:39:31Z</dcterms:created>
  <dcterms:modified xsi:type="dcterms:W3CDTF">2016-04-20T05:16:07Z</dcterms:modified>
</cp:coreProperties>
</file>