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omments/comment1.xml" ContentType="application/vnd.openxmlformats-officedocument.presentationml.comment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9" r:id="rId1"/>
  </p:sldMasterIdLst>
  <p:sldIdLst>
    <p:sldId id="256" r:id="rId2"/>
    <p:sldId id="257" r:id="rId3"/>
    <p:sldId id="260" r:id="rId4"/>
    <p:sldId id="258" r:id="rId5"/>
    <p:sldId id="261" r:id="rId6"/>
    <p:sldId id="266" r:id="rId7"/>
    <p:sldId id="267" r:id="rId8"/>
    <p:sldId id="269" r:id="rId9"/>
    <p:sldId id="270" r:id="rId10"/>
    <p:sldId id="262" r:id="rId11"/>
    <p:sldId id="263" r:id="rId12"/>
    <p:sldId id="264" r:id="rId13"/>
    <p:sldId id="265" r:id="rId14"/>
    <p:sldId id="268" r:id="rId15"/>
    <p:sldId id="259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h Cremin" initials="SC" lastIdx="1" clrIdx="0">
    <p:extLst>
      <p:ext uri="{19B8F6BF-5375-455C-9EA6-DF929625EA0E}">
        <p15:presenceInfo xmlns:p15="http://schemas.microsoft.com/office/powerpoint/2012/main" userId="0fc5d8eaf009a8e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C494C5C-CB69-40D0-9705-ACE844D6625C}" v="32" dt="2021-08-13T12:53:28.99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rah Cremin" userId="0fc5d8eaf009a8ed" providerId="LiveId" clId="{9C494C5C-CB69-40D0-9705-ACE844D6625C}"/>
    <pc:docChg chg="undo custSel addSld delSld modSld">
      <pc:chgData name="Sarah Cremin" userId="0fc5d8eaf009a8ed" providerId="LiveId" clId="{9C494C5C-CB69-40D0-9705-ACE844D6625C}" dt="2021-08-13T12:54:34.263" v="2761" actId="20577"/>
      <pc:docMkLst>
        <pc:docMk/>
      </pc:docMkLst>
      <pc:sldChg chg="addSp delSp modSp mod">
        <pc:chgData name="Sarah Cremin" userId="0fc5d8eaf009a8ed" providerId="LiveId" clId="{9C494C5C-CB69-40D0-9705-ACE844D6625C}" dt="2021-08-13T02:27:35.163" v="51" actId="1076"/>
        <pc:sldMkLst>
          <pc:docMk/>
          <pc:sldMk cId="2750726227" sldId="256"/>
        </pc:sldMkLst>
        <pc:spChg chg="add mod">
          <ac:chgData name="Sarah Cremin" userId="0fc5d8eaf009a8ed" providerId="LiveId" clId="{9C494C5C-CB69-40D0-9705-ACE844D6625C}" dt="2021-08-13T02:27:35.163" v="51" actId="1076"/>
          <ac:spMkLst>
            <pc:docMk/>
            <pc:sldMk cId="2750726227" sldId="256"/>
            <ac:spMk id="7" creationId="{4BBA3F20-4588-4091-882A-D5EAED172522}"/>
          </ac:spMkLst>
        </pc:spChg>
        <pc:spChg chg="add del mod">
          <ac:chgData name="Sarah Cremin" userId="0fc5d8eaf009a8ed" providerId="LiveId" clId="{9C494C5C-CB69-40D0-9705-ACE844D6625C}" dt="2021-08-13T01:59:56.859" v="6" actId="478"/>
          <ac:spMkLst>
            <pc:docMk/>
            <pc:sldMk cId="2750726227" sldId="256"/>
            <ac:spMk id="8" creationId="{C958B561-7008-40BC-9387-3DC84007FE43}"/>
          </ac:spMkLst>
        </pc:spChg>
        <pc:spChg chg="add del mod">
          <ac:chgData name="Sarah Cremin" userId="0fc5d8eaf009a8ed" providerId="LiveId" clId="{9C494C5C-CB69-40D0-9705-ACE844D6625C}" dt="2021-08-13T01:59:55.295" v="5" actId="478"/>
          <ac:spMkLst>
            <pc:docMk/>
            <pc:sldMk cId="2750726227" sldId="256"/>
            <ac:spMk id="19" creationId="{61668330-7DB8-4443-9621-FEA80127AEAA}"/>
          </ac:spMkLst>
        </pc:spChg>
      </pc:sldChg>
      <pc:sldChg chg="addSp modSp mod setBg">
        <pc:chgData name="Sarah Cremin" userId="0fc5d8eaf009a8ed" providerId="LiveId" clId="{9C494C5C-CB69-40D0-9705-ACE844D6625C}" dt="2021-08-13T12:31:32.028" v="2409" actId="20577"/>
        <pc:sldMkLst>
          <pc:docMk/>
          <pc:sldMk cId="1669960657" sldId="257"/>
        </pc:sldMkLst>
        <pc:spChg chg="mod">
          <ac:chgData name="Sarah Cremin" userId="0fc5d8eaf009a8ed" providerId="LiveId" clId="{9C494C5C-CB69-40D0-9705-ACE844D6625C}" dt="2021-08-13T12:30:39.454" v="2397" actId="26606"/>
          <ac:spMkLst>
            <pc:docMk/>
            <pc:sldMk cId="1669960657" sldId="257"/>
            <ac:spMk id="2" creationId="{A636F793-6FC1-4A46-9EEB-ED8E8B8EBF39}"/>
          </ac:spMkLst>
        </pc:spChg>
        <pc:spChg chg="mod">
          <ac:chgData name="Sarah Cremin" userId="0fc5d8eaf009a8ed" providerId="LiveId" clId="{9C494C5C-CB69-40D0-9705-ACE844D6625C}" dt="2021-08-13T12:31:32.028" v="2409" actId="20577"/>
          <ac:spMkLst>
            <pc:docMk/>
            <pc:sldMk cId="1669960657" sldId="257"/>
            <ac:spMk id="3" creationId="{15CEAC05-BE40-4A2F-8A07-3C9C0C528A5B}"/>
          </ac:spMkLst>
        </pc:spChg>
        <pc:spChg chg="add">
          <ac:chgData name="Sarah Cremin" userId="0fc5d8eaf009a8ed" providerId="LiveId" clId="{9C494C5C-CB69-40D0-9705-ACE844D6625C}" dt="2021-08-13T12:30:39.454" v="2397" actId="26606"/>
          <ac:spMkLst>
            <pc:docMk/>
            <pc:sldMk cId="1669960657" sldId="257"/>
            <ac:spMk id="8" creationId="{4B0FA309-807F-4C17-98EF-A3BA7388E213}"/>
          </ac:spMkLst>
        </pc:spChg>
        <pc:spChg chg="add">
          <ac:chgData name="Sarah Cremin" userId="0fc5d8eaf009a8ed" providerId="LiveId" clId="{9C494C5C-CB69-40D0-9705-ACE844D6625C}" dt="2021-08-13T12:30:39.454" v="2397" actId="26606"/>
          <ac:spMkLst>
            <pc:docMk/>
            <pc:sldMk cId="1669960657" sldId="257"/>
            <ac:spMk id="12" creationId="{C8FA1749-B91A-40E7-AD01-0B9C9C6AF74E}"/>
          </ac:spMkLst>
        </pc:spChg>
        <pc:spChg chg="add">
          <ac:chgData name="Sarah Cremin" userId="0fc5d8eaf009a8ed" providerId="LiveId" clId="{9C494C5C-CB69-40D0-9705-ACE844D6625C}" dt="2021-08-13T12:30:39.454" v="2397" actId="26606"/>
          <ac:spMkLst>
            <pc:docMk/>
            <pc:sldMk cId="1669960657" sldId="257"/>
            <ac:spMk id="16" creationId="{700676C8-6DE8-47DD-9A23-D42063A12E10}"/>
          </ac:spMkLst>
        </pc:spChg>
        <pc:picChg chg="add">
          <ac:chgData name="Sarah Cremin" userId="0fc5d8eaf009a8ed" providerId="LiveId" clId="{9C494C5C-CB69-40D0-9705-ACE844D6625C}" dt="2021-08-13T12:30:39.454" v="2397" actId="26606"/>
          <ac:picMkLst>
            <pc:docMk/>
            <pc:sldMk cId="1669960657" sldId="257"/>
            <ac:picMk id="10" creationId="{2642A87B-CAE9-4F8F-B293-28388E45D9EE}"/>
          </ac:picMkLst>
        </pc:picChg>
        <pc:picChg chg="add">
          <ac:chgData name="Sarah Cremin" userId="0fc5d8eaf009a8ed" providerId="LiveId" clId="{9C494C5C-CB69-40D0-9705-ACE844D6625C}" dt="2021-08-13T12:30:39.454" v="2397" actId="26606"/>
          <ac:picMkLst>
            <pc:docMk/>
            <pc:sldMk cId="1669960657" sldId="257"/>
            <ac:picMk id="14" creationId="{3B7A934F-FFF7-4353-83D3-4EF66E93EEF8}"/>
          </ac:picMkLst>
        </pc:picChg>
      </pc:sldChg>
      <pc:sldChg chg="modSp mod">
        <pc:chgData name="Sarah Cremin" userId="0fc5d8eaf009a8ed" providerId="LiveId" clId="{9C494C5C-CB69-40D0-9705-ACE844D6625C}" dt="2021-08-13T02:42:25.609" v="60" actId="5793"/>
        <pc:sldMkLst>
          <pc:docMk/>
          <pc:sldMk cId="531024884" sldId="261"/>
        </pc:sldMkLst>
        <pc:spChg chg="mod">
          <ac:chgData name="Sarah Cremin" userId="0fc5d8eaf009a8ed" providerId="LiveId" clId="{9C494C5C-CB69-40D0-9705-ACE844D6625C}" dt="2021-08-13T02:42:25.609" v="60" actId="5793"/>
          <ac:spMkLst>
            <pc:docMk/>
            <pc:sldMk cId="531024884" sldId="261"/>
            <ac:spMk id="6" creationId="{911E8469-859A-4366-BC53-273FD20C5D6C}"/>
          </ac:spMkLst>
        </pc:spChg>
      </pc:sldChg>
      <pc:sldChg chg="modSp mod">
        <pc:chgData name="Sarah Cremin" userId="0fc5d8eaf009a8ed" providerId="LiveId" clId="{9C494C5C-CB69-40D0-9705-ACE844D6625C}" dt="2021-08-13T03:43:30.962" v="665" actId="20577"/>
        <pc:sldMkLst>
          <pc:docMk/>
          <pc:sldMk cId="750487024" sldId="262"/>
        </pc:sldMkLst>
        <pc:spChg chg="mod">
          <ac:chgData name="Sarah Cremin" userId="0fc5d8eaf009a8ed" providerId="LiveId" clId="{9C494C5C-CB69-40D0-9705-ACE844D6625C}" dt="2021-08-13T03:43:30.962" v="665" actId="20577"/>
          <ac:spMkLst>
            <pc:docMk/>
            <pc:sldMk cId="750487024" sldId="262"/>
            <ac:spMk id="3" creationId="{9659FD00-38F3-4215-A627-09A3D305DDEA}"/>
          </ac:spMkLst>
        </pc:spChg>
      </pc:sldChg>
      <pc:sldChg chg="addSp modSp mod">
        <pc:chgData name="Sarah Cremin" userId="0fc5d8eaf009a8ed" providerId="LiveId" clId="{9C494C5C-CB69-40D0-9705-ACE844D6625C}" dt="2021-08-13T03:49:27.778" v="1068" actId="20577"/>
        <pc:sldMkLst>
          <pc:docMk/>
          <pc:sldMk cId="3284137014" sldId="263"/>
        </pc:sldMkLst>
        <pc:spChg chg="add mod">
          <ac:chgData name="Sarah Cremin" userId="0fc5d8eaf009a8ed" providerId="LiveId" clId="{9C494C5C-CB69-40D0-9705-ACE844D6625C}" dt="2021-08-13T03:49:27.778" v="1068" actId="20577"/>
          <ac:spMkLst>
            <pc:docMk/>
            <pc:sldMk cId="3284137014" sldId="263"/>
            <ac:spMk id="8" creationId="{361A4FB5-7B1C-4C3C-9BB7-A3422C88830F}"/>
          </ac:spMkLst>
        </pc:spChg>
      </pc:sldChg>
      <pc:sldChg chg="addSp delSp modSp mod">
        <pc:chgData name="Sarah Cremin" userId="0fc5d8eaf009a8ed" providerId="LiveId" clId="{9C494C5C-CB69-40D0-9705-ACE844D6625C}" dt="2021-08-13T04:25:04.793" v="1549" actId="1076"/>
        <pc:sldMkLst>
          <pc:docMk/>
          <pc:sldMk cId="3234948828" sldId="264"/>
        </pc:sldMkLst>
        <pc:spChg chg="mod">
          <ac:chgData name="Sarah Cremin" userId="0fc5d8eaf009a8ed" providerId="LiveId" clId="{9C494C5C-CB69-40D0-9705-ACE844D6625C}" dt="2021-08-13T04:00:42.272" v="1289" actId="21"/>
          <ac:spMkLst>
            <pc:docMk/>
            <pc:sldMk cId="3234948828" sldId="264"/>
            <ac:spMk id="3" creationId="{E22C2B96-7094-4746-A36C-1E608354E8F4}"/>
          </ac:spMkLst>
        </pc:spChg>
        <pc:spChg chg="add mod">
          <ac:chgData name="Sarah Cremin" userId="0fc5d8eaf009a8ed" providerId="LiveId" clId="{9C494C5C-CB69-40D0-9705-ACE844D6625C}" dt="2021-08-13T03:59:48.582" v="1277" actId="1076"/>
          <ac:spMkLst>
            <pc:docMk/>
            <pc:sldMk cId="3234948828" sldId="264"/>
            <ac:spMk id="4" creationId="{3B0154D4-384D-4872-A3CB-46CC6FB46CB9}"/>
          </ac:spMkLst>
        </pc:spChg>
        <pc:spChg chg="add mod">
          <ac:chgData name="Sarah Cremin" userId="0fc5d8eaf009a8ed" providerId="LiveId" clId="{9C494C5C-CB69-40D0-9705-ACE844D6625C}" dt="2021-08-13T03:59:01.082" v="1266" actId="1076"/>
          <ac:spMkLst>
            <pc:docMk/>
            <pc:sldMk cId="3234948828" sldId="264"/>
            <ac:spMk id="5" creationId="{D58F5840-3500-4CC9-9B4D-31860A93E7A5}"/>
          </ac:spMkLst>
        </pc:spChg>
        <pc:spChg chg="add mod">
          <ac:chgData name="Sarah Cremin" userId="0fc5d8eaf009a8ed" providerId="LiveId" clId="{9C494C5C-CB69-40D0-9705-ACE844D6625C}" dt="2021-08-13T03:58:52.217" v="1264" actId="1076"/>
          <ac:spMkLst>
            <pc:docMk/>
            <pc:sldMk cId="3234948828" sldId="264"/>
            <ac:spMk id="6" creationId="{F7D35A68-4F4F-4185-9B58-327CC6C15BA4}"/>
          </ac:spMkLst>
        </pc:spChg>
        <pc:spChg chg="add mod">
          <ac:chgData name="Sarah Cremin" userId="0fc5d8eaf009a8ed" providerId="LiveId" clId="{9C494C5C-CB69-40D0-9705-ACE844D6625C}" dt="2021-08-13T04:02:29.553" v="1307" actId="1076"/>
          <ac:spMkLst>
            <pc:docMk/>
            <pc:sldMk cId="3234948828" sldId="264"/>
            <ac:spMk id="7" creationId="{A1E9443E-4927-4A0E-8837-290D543ED62F}"/>
          </ac:spMkLst>
        </pc:spChg>
        <pc:spChg chg="add mod">
          <ac:chgData name="Sarah Cremin" userId="0fc5d8eaf009a8ed" providerId="LiveId" clId="{9C494C5C-CB69-40D0-9705-ACE844D6625C}" dt="2021-08-13T03:58:48.529" v="1263" actId="1076"/>
          <ac:spMkLst>
            <pc:docMk/>
            <pc:sldMk cId="3234948828" sldId="264"/>
            <ac:spMk id="8" creationId="{9BB64728-895D-4047-B591-BDB0F68C68D6}"/>
          </ac:spMkLst>
        </pc:spChg>
        <pc:spChg chg="add mod">
          <ac:chgData name="Sarah Cremin" userId="0fc5d8eaf009a8ed" providerId="LiveId" clId="{9C494C5C-CB69-40D0-9705-ACE844D6625C}" dt="2021-08-13T03:59:37.336" v="1276" actId="1076"/>
          <ac:spMkLst>
            <pc:docMk/>
            <pc:sldMk cId="3234948828" sldId="264"/>
            <ac:spMk id="9" creationId="{8FA5C389-CDE1-4C16-AE32-4A659BBC0402}"/>
          </ac:spMkLst>
        </pc:spChg>
        <pc:spChg chg="add mod">
          <ac:chgData name="Sarah Cremin" userId="0fc5d8eaf009a8ed" providerId="LiveId" clId="{9C494C5C-CB69-40D0-9705-ACE844D6625C}" dt="2021-08-13T04:25:04.793" v="1549" actId="1076"/>
          <ac:spMkLst>
            <pc:docMk/>
            <pc:sldMk cId="3234948828" sldId="264"/>
            <ac:spMk id="10" creationId="{F47A8A5E-7360-47B6-A3DD-48B0905335ED}"/>
          </ac:spMkLst>
        </pc:spChg>
        <pc:spChg chg="add mod">
          <ac:chgData name="Sarah Cremin" userId="0fc5d8eaf009a8ed" providerId="LiveId" clId="{9C494C5C-CB69-40D0-9705-ACE844D6625C}" dt="2021-08-13T04:00:59.768" v="1295" actId="1076"/>
          <ac:spMkLst>
            <pc:docMk/>
            <pc:sldMk cId="3234948828" sldId="264"/>
            <ac:spMk id="11" creationId="{34B13EBB-A0AB-4846-80B8-A73DE163E14A}"/>
          </ac:spMkLst>
        </pc:spChg>
        <pc:spChg chg="add mod">
          <ac:chgData name="Sarah Cremin" userId="0fc5d8eaf009a8ed" providerId="LiveId" clId="{9C494C5C-CB69-40D0-9705-ACE844D6625C}" dt="2021-08-13T04:06:40.580" v="1350" actId="1076"/>
          <ac:spMkLst>
            <pc:docMk/>
            <pc:sldMk cId="3234948828" sldId="264"/>
            <ac:spMk id="14" creationId="{06A1DE7D-6C84-4B9D-AE6F-B8C49DD708C9}"/>
          </ac:spMkLst>
        </pc:spChg>
        <pc:spChg chg="add mod">
          <ac:chgData name="Sarah Cremin" userId="0fc5d8eaf009a8ed" providerId="LiveId" clId="{9C494C5C-CB69-40D0-9705-ACE844D6625C}" dt="2021-08-13T04:06:16.703" v="1346" actId="1076"/>
          <ac:spMkLst>
            <pc:docMk/>
            <pc:sldMk cId="3234948828" sldId="264"/>
            <ac:spMk id="17" creationId="{51D5E1B7-55C1-47E6-AFDD-830A837EA136}"/>
          </ac:spMkLst>
        </pc:spChg>
        <pc:spChg chg="add mod">
          <ac:chgData name="Sarah Cremin" userId="0fc5d8eaf009a8ed" providerId="LiveId" clId="{9C494C5C-CB69-40D0-9705-ACE844D6625C}" dt="2021-08-13T04:06:12.783" v="1345" actId="1076"/>
          <ac:spMkLst>
            <pc:docMk/>
            <pc:sldMk cId="3234948828" sldId="264"/>
            <ac:spMk id="20" creationId="{510CF6FB-C8FA-499D-BD86-24BBFA45949A}"/>
          </ac:spMkLst>
        </pc:spChg>
        <pc:spChg chg="add mod">
          <ac:chgData name="Sarah Cremin" userId="0fc5d8eaf009a8ed" providerId="LiveId" clId="{9C494C5C-CB69-40D0-9705-ACE844D6625C}" dt="2021-08-13T04:12:54.013" v="1363" actId="1076"/>
          <ac:spMkLst>
            <pc:docMk/>
            <pc:sldMk cId="3234948828" sldId="264"/>
            <ac:spMk id="28" creationId="{3EEBB5B5-0DC8-4284-A144-D8DB5E00E144}"/>
          </ac:spMkLst>
        </pc:spChg>
        <pc:spChg chg="add mod">
          <ac:chgData name="Sarah Cremin" userId="0fc5d8eaf009a8ed" providerId="LiveId" clId="{9C494C5C-CB69-40D0-9705-ACE844D6625C}" dt="2021-08-13T04:13:54.073" v="1378" actId="1076"/>
          <ac:spMkLst>
            <pc:docMk/>
            <pc:sldMk cId="3234948828" sldId="264"/>
            <ac:spMk id="31" creationId="{3A9F8B62-8A8A-4E9D-B1D2-78A4F45DB918}"/>
          </ac:spMkLst>
        </pc:spChg>
        <pc:spChg chg="add mod">
          <ac:chgData name="Sarah Cremin" userId="0fc5d8eaf009a8ed" providerId="LiveId" clId="{9C494C5C-CB69-40D0-9705-ACE844D6625C}" dt="2021-08-13T04:16:14.303" v="1390" actId="1076"/>
          <ac:spMkLst>
            <pc:docMk/>
            <pc:sldMk cId="3234948828" sldId="264"/>
            <ac:spMk id="34" creationId="{5B635B55-63AA-4B2F-B1A8-F13F6358C808}"/>
          </ac:spMkLst>
        </pc:spChg>
        <pc:spChg chg="add mod">
          <ac:chgData name="Sarah Cremin" userId="0fc5d8eaf009a8ed" providerId="LiveId" clId="{9C494C5C-CB69-40D0-9705-ACE844D6625C}" dt="2021-08-13T04:17:21.477" v="1404" actId="1076"/>
          <ac:spMkLst>
            <pc:docMk/>
            <pc:sldMk cId="3234948828" sldId="264"/>
            <ac:spMk id="40" creationId="{3B6C67EB-DD53-49B0-9B43-FB407D3F62F6}"/>
          </ac:spMkLst>
        </pc:spChg>
        <pc:spChg chg="add mod">
          <ac:chgData name="Sarah Cremin" userId="0fc5d8eaf009a8ed" providerId="LiveId" clId="{9C494C5C-CB69-40D0-9705-ACE844D6625C}" dt="2021-08-13T04:18:06.839" v="1414" actId="1076"/>
          <ac:spMkLst>
            <pc:docMk/>
            <pc:sldMk cId="3234948828" sldId="264"/>
            <ac:spMk id="43" creationId="{8EE3FD83-1D01-4089-9E07-61C70C7E7F28}"/>
          </ac:spMkLst>
        </pc:spChg>
        <pc:spChg chg="add mod">
          <ac:chgData name="Sarah Cremin" userId="0fc5d8eaf009a8ed" providerId="LiveId" clId="{9C494C5C-CB69-40D0-9705-ACE844D6625C}" dt="2021-08-13T04:20:46.003" v="1425" actId="1076"/>
          <ac:spMkLst>
            <pc:docMk/>
            <pc:sldMk cId="3234948828" sldId="264"/>
            <ac:spMk id="46" creationId="{8F0592CE-1881-4377-AA5F-9F8D080C5F7F}"/>
          </ac:spMkLst>
        </pc:spChg>
        <pc:spChg chg="add mod">
          <ac:chgData name="Sarah Cremin" userId="0fc5d8eaf009a8ed" providerId="LiveId" clId="{9C494C5C-CB69-40D0-9705-ACE844D6625C}" dt="2021-08-13T04:21:48.575" v="1438" actId="1076"/>
          <ac:spMkLst>
            <pc:docMk/>
            <pc:sldMk cId="3234948828" sldId="264"/>
            <ac:spMk id="49" creationId="{3BB0233A-63E8-4946-8AFA-6A868C972CA6}"/>
          </ac:spMkLst>
        </pc:spChg>
        <pc:spChg chg="add mod">
          <ac:chgData name="Sarah Cremin" userId="0fc5d8eaf009a8ed" providerId="LiveId" clId="{9C494C5C-CB69-40D0-9705-ACE844D6625C}" dt="2021-08-13T04:23:47.730" v="1482" actId="1076"/>
          <ac:spMkLst>
            <pc:docMk/>
            <pc:sldMk cId="3234948828" sldId="264"/>
            <ac:spMk id="54" creationId="{3D7DD032-E772-49E8-BC1C-5C97003F60E5}"/>
          </ac:spMkLst>
        </pc:spChg>
        <pc:spChg chg="add mod">
          <ac:chgData name="Sarah Cremin" userId="0fc5d8eaf009a8ed" providerId="LiveId" clId="{9C494C5C-CB69-40D0-9705-ACE844D6625C}" dt="2021-08-13T04:23:42.737" v="1481" actId="1076"/>
          <ac:spMkLst>
            <pc:docMk/>
            <pc:sldMk cId="3234948828" sldId="264"/>
            <ac:spMk id="55" creationId="{DAC0C0DF-5984-40DF-BB71-F5A8EB9E3131}"/>
          </ac:spMkLst>
        </pc:spChg>
        <pc:spChg chg="add mod">
          <ac:chgData name="Sarah Cremin" userId="0fc5d8eaf009a8ed" providerId="LiveId" clId="{9C494C5C-CB69-40D0-9705-ACE844D6625C}" dt="2021-08-13T04:24:49.819" v="1548" actId="1076"/>
          <ac:spMkLst>
            <pc:docMk/>
            <pc:sldMk cId="3234948828" sldId="264"/>
            <ac:spMk id="61" creationId="{9850EABD-CF0B-4060-AB8B-F3D193B101B8}"/>
          </ac:spMkLst>
        </pc:spChg>
        <pc:cxnChg chg="add">
          <ac:chgData name="Sarah Cremin" userId="0fc5d8eaf009a8ed" providerId="LiveId" clId="{9C494C5C-CB69-40D0-9705-ACE844D6625C}" dt="2021-08-13T04:01:24.172" v="1296" actId="11529"/>
          <ac:cxnSpMkLst>
            <pc:docMk/>
            <pc:sldMk cId="3234948828" sldId="264"/>
            <ac:cxnSpMk id="13" creationId="{6C55AA9C-497A-47DF-8791-AF113717FB49}"/>
          </ac:cxnSpMkLst>
        </pc:cxnChg>
        <pc:cxnChg chg="add del mod">
          <ac:chgData name="Sarah Cremin" userId="0fc5d8eaf009a8ed" providerId="LiveId" clId="{9C494C5C-CB69-40D0-9705-ACE844D6625C}" dt="2021-08-13T04:05:35.521" v="1337" actId="478"/>
          <ac:cxnSpMkLst>
            <pc:docMk/>
            <pc:sldMk cId="3234948828" sldId="264"/>
            <ac:cxnSpMk id="16" creationId="{145C9820-FDF3-4F64-8B4E-670E7F9826D8}"/>
          </ac:cxnSpMkLst>
        </pc:cxnChg>
        <pc:cxnChg chg="add">
          <ac:chgData name="Sarah Cremin" userId="0fc5d8eaf009a8ed" providerId="LiveId" clId="{9C494C5C-CB69-40D0-9705-ACE844D6625C}" dt="2021-08-13T04:03:31.964" v="1314" actId="11529"/>
          <ac:cxnSpMkLst>
            <pc:docMk/>
            <pc:sldMk cId="3234948828" sldId="264"/>
            <ac:cxnSpMk id="19" creationId="{E0B47D4F-1F0B-43A9-8878-EE428968BDFE}"/>
          </ac:cxnSpMkLst>
        </pc:cxnChg>
        <pc:cxnChg chg="add del mod">
          <ac:chgData name="Sarah Cremin" userId="0fc5d8eaf009a8ed" providerId="LiveId" clId="{9C494C5C-CB69-40D0-9705-ACE844D6625C}" dt="2021-08-13T04:05:54.844" v="1342" actId="11529"/>
          <ac:cxnSpMkLst>
            <pc:docMk/>
            <pc:sldMk cId="3234948828" sldId="264"/>
            <ac:cxnSpMk id="22" creationId="{9CDCE2E6-7D02-4B83-B496-AC435657CA3C}"/>
          </ac:cxnSpMkLst>
        </pc:cxnChg>
        <pc:cxnChg chg="add">
          <ac:chgData name="Sarah Cremin" userId="0fc5d8eaf009a8ed" providerId="LiveId" clId="{9C494C5C-CB69-40D0-9705-ACE844D6625C}" dt="2021-08-13T04:06:05.738" v="1344" actId="11529"/>
          <ac:cxnSpMkLst>
            <pc:docMk/>
            <pc:sldMk cId="3234948828" sldId="264"/>
            <ac:cxnSpMk id="25" creationId="{9FAF67E7-8DD6-485B-A2BC-0A8A291CB972}"/>
          </ac:cxnSpMkLst>
        </pc:cxnChg>
        <pc:cxnChg chg="add">
          <ac:chgData name="Sarah Cremin" userId="0fc5d8eaf009a8ed" providerId="LiveId" clId="{9C494C5C-CB69-40D0-9705-ACE844D6625C}" dt="2021-08-13T04:12:20.743" v="1351" actId="11529"/>
          <ac:cxnSpMkLst>
            <pc:docMk/>
            <pc:sldMk cId="3234948828" sldId="264"/>
            <ac:cxnSpMk id="27" creationId="{8A5DD7E6-AE89-45CA-A298-286E5FC6FF5D}"/>
          </ac:cxnSpMkLst>
        </pc:cxnChg>
        <pc:cxnChg chg="add">
          <ac:chgData name="Sarah Cremin" userId="0fc5d8eaf009a8ed" providerId="LiveId" clId="{9C494C5C-CB69-40D0-9705-ACE844D6625C}" dt="2021-08-13T04:13:28.383" v="1366" actId="11529"/>
          <ac:cxnSpMkLst>
            <pc:docMk/>
            <pc:sldMk cId="3234948828" sldId="264"/>
            <ac:cxnSpMk id="30" creationId="{5920D36F-2003-4641-B5D1-FE3B7D78CA03}"/>
          </ac:cxnSpMkLst>
        </pc:cxnChg>
        <pc:cxnChg chg="add">
          <ac:chgData name="Sarah Cremin" userId="0fc5d8eaf009a8ed" providerId="LiveId" clId="{9C494C5C-CB69-40D0-9705-ACE844D6625C}" dt="2021-08-13T04:15:40.491" v="1379" actId="11529"/>
          <ac:cxnSpMkLst>
            <pc:docMk/>
            <pc:sldMk cId="3234948828" sldId="264"/>
            <ac:cxnSpMk id="33" creationId="{B637A40A-28F7-4503-AADD-545C32EA91EE}"/>
          </ac:cxnSpMkLst>
        </pc:cxnChg>
        <pc:cxnChg chg="add del mod">
          <ac:chgData name="Sarah Cremin" userId="0fc5d8eaf009a8ed" providerId="LiveId" clId="{9C494C5C-CB69-40D0-9705-ACE844D6625C}" dt="2021-08-13T04:16:38.277" v="1393" actId="478"/>
          <ac:cxnSpMkLst>
            <pc:docMk/>
            <pc:sldMk cId="3234948828" sldId="264"/>
            <ac:cxnSpMk id="36" creationId="{C0A42F15-3E81-4E69-B54E-3D9D4D3B6B58}"/>
          </ac:cxnSpMkLst>
        </pc:cxnChg>
        <pc:cxnChg chg="add mod">
          <ac:chgData name="Sarah Cremin" userId="0fc5d8eaf009a8ed" providerId="LiveId" clId="{9C494C5C-CB69-40D0-9705-ACE844D6625C}" dt="2021-08-13T04:16:49.495" v="1395" actId="1076"/>
          <ac:cxnSpMkLst>
            <pc:docMk/>
            <pc:sldMk cId="3234948828" sldId="264"/>
            <ac:cxnSpMk id="39" creationId="{2A59A25B-129F-414E-9DFC-904994ACE109}"/>
          </ac:cxnSpMkLst>
        </pc:cxnChg>
        <pc:cxnChg chg="add">
          <ac:chgData name="Sarah Cremin" userId="0fc5d8eaf009a8ed" providerId="LiveId" clId="{9C494C5C-CB69-40D0-9705-ACE844D6625C}" dt="2021-08-13T04:17:40.810" v="1405" actId="11529"/>
          <ac:cxnSpMkLst>
            <pc:docMk/>
            <pc:sldMk cId="3234948828" sldId="264"/>
            <ac:cxnSpMk id="42" creationId="{3784DD66-3EB1-444A-AC7C-C4CD14812A6C}"/>
          </ac:cxnSpMkLst>
        </pc:cxnChg>
        <pc:cxnChg chg="add">
          <ac:chgData name="Sarah Cremin" userId="0fc5d8eaf009a8ed" providerId="LiveId" clId="{9C494C5C-CB69-40D0-9705-ACE844D6625C}" dt="2021-08-13T04:18:31.061" v="1415" actId="11529"/>
          <ac:cxnSpMkLst>
            <pc:docMk/>
            <pc:sldMk cId="3234948828" sldId="264"/>
            <ac:cxnSpMk id="45" creationId="{88B4EE3E-0B0C-447E-819F-9A6989947BDD}"/>
          </ac:cxnSpMkLst>
        </pc:cxnChg>
        <pc:cxnChg chg="add">
          <ac:chgData name="Sarah Cremin" userId="0fc5d8eaf009a8ed" providerId="LiveId" clId="{9C494C5C-CB69-40D0-9705-ACE844D6625C}" dt="2021-08-13T04:21:01.981" v="1426" actId="11529"/>
          <ac:cxnSpMkLst>
            <pc:docMk/>
            <pc:sldMk cId="3234948828" sldId="264"/>
            <ac:cxnSpMk id="48" creationId="{8146CBB6-1DE2-4948-B15F-F3C798EBECD2}"/>
          </ac:cxnSpMkLst>
        </pc:cxnChg>
        <pc:cxnChg chg="add del mod">
          <ac:chgData name="Sarah Cremin" userId="0fc5d8eaf009a8ed" providerId="LiveId" clId="{9C494C5C-CB69-40D0-9705-ACE844D6625C}" dt="2021-08-13T04:23:26.305" v="1479" actId="478"/>
          <ac:cxnSpMkLst>
            <pc:docMk/>
            <pc:sldMk cId="3234948828" sldId="264"/>
            <ac:cxnSpMk id="51" creationId="{4DE8A44B-97DE-4F87-9575-63B71EA7FF67}"/>
          </ac:cxnSpMkLst>
        </pc:cxnChg>
        <pc:cxnChg chg="add mod">
          <ac:chgData name="Sarah Cremin" userId="0fc5d8eaf009a8ed" providerId="LiveId" clId="{9C494C5C-CB69-40D0-9705-ACE844D6625C}" dt="2021-08-13T04:23:52.658" v="1484" actId="14100"/>
          <ac:cxnSpMkLst>
            <pc:docMk/>
            <pc:sldMk cId="3234948828" sldId="264"/>
            <ac:cxnSpMk id="53" creationId="{B55A02E3-4C17-4952-B0C7-A21A30578B7F}"/>
          </ac:cxnSpMkLst>
        </pc:cxnChg>
        <pc:cxnChg chg="add">
          <ac:chgData name="Sarah Cremin" userId="0fc5d8eaf009a8ed" providerId="LiveId" clId="{9C494C5C-CB69-40D0-9705-ACE844D6625C}" dt="2021-08-13T04:23:38.074" v="1480" actId="11529"/>
          <ac:cxnSpMkLst>
            <pc:docMk/>
            <pc:sldMk cId="3234948828" sldId="264"/>
            <ac:cxnSpMk id="57" creationId="{D96E9816-DEDE-420C-A9B2-0EA9416A6C98}"/>
          </ac:cxnSpMkLst>
        </pc:cxnChg>
        <pc:cxnChg chg="add">
          <ac:chgData name="Sarah Cremin" userId="0fc5d8eaf009a8ed" providerId="LiveId" clId="{9C494C5C-CB69-40D0-9705-ACE844D6625C}" dt="2021-08-13T04:24:04.053" v="1485" actId="11529"/>
          <ac:cxnSpMkLst>
            <pc:docMk/>
            <pc:sldMk cId="3234948828" sldId="264"/>
            <ac:cxnSpMk id="60" creationId="{B9304A46-596D-4BE1-8CB9-57A82B173D98}"/>
          </ac:cxnSpMkLst>
        </pc:cxnChg>
      </pc:sldChg>
      <pc:sldChg chg="addSp modSp mod">
        <pc:chgData name="Sarah Cremin" userId="0fc5d8eaf009a8ed" providerId="LiveId" clId="{9C494C5C-CB69-40D0-9705-ACE844D6625C}" dt="2021-08-13T12:06:21.644" v="2120" actId="20577"/>
        <pc:sldMkLst>
          <pc:docMk/>
          <pc:sldMk cId="1007334991" sldId="265"/>
        </pc:sldMkLst>
        <pc:spChg chg="add mod">
          <ac:chgData name="Sarah Cremin" userId="0fc5d8eaf009a8ed" providerId="LiveId" clId="{9C494C5C-CB69-40D0-9705-ACE844D6625C}" dt="2021-08-13T12:06:21.644" v="2120" actId="20577"/>
          <ac:spMkLst>
            <pc:docMk/>
            <pc:sldMk cId="1007334991" sldId="265"/>
            <ac:spMk id="6" creationId="{817EF385-C81D-449C-916C-3A270572166D}"/>
          </ac:spMkLst>
        </pc:spChg>
      </pc:sldChg>
      <pc:sldChg chg="modSp mod">
        <pc:chgData name="Sarah Cremin" userId="0fc5d8eaf009a8ed" providerId="LiveId" clId="{9C494C5C-CB69-40D0-9705-ACE844D6625C}" dt="2021-08-13T12:11:06.909" v="2286" actId="20577"/>
        <pc:sldMkLst>
          <pc:docMk/>
          <pc:sldMk cId="2252625934" sldId="266"/>
        </pc:sldMkLst>
        <pc:spChg chg="mod">
          <ac:chgData name="Sarah Cremin" userId="0fc5d8eaf009a8ed" providerId="LiveId" clId="{9C494C5C-CB69-40D0-9705-ACE844D6625C}" dt="2021-08-13T12:11:06.909" v="2286" actId="20577"/>
          <ac:spMkLst>
            <pc:docMk/>
            <pc:sldMk cId="2252625934" sldId="266"/>
            <ac:spMk id="3" creationId="{610167B9-8758-44B1-8DBE-60F2F952D5FC}"/>
          </ac:spMkLst>
        </pc:spChg>
      </pc:sldChg>
      <pc:sldChg chg="addSp delSp modSp mod">
        <pc:chgData name="Sarah Cremin" userId="0fc5d8eaf009a8ed" providerId="LiveId" clId="{9C494C5C-CB69-40D0-9705-ACE844D6625C}" dt="2021-08-13T12:36:33.681" v="2476" actId="2711"/>
        <pc:sldMkLst>
          <pc:docMk/>
          <pc:sldMk cId="3055412406" sldId="267"/>
        </pc:sldMkLst>
        <pc:spChg chg="mod">
          <ac:chgData name="Sarah Cremin" userId="0fc5d8eaf009a8ed" providerId="LiveId" clId="{9C494C5C-CB69-40D0-9705-ACE844D6625C}" dt="2021-08-13T12:33:00.078" v="2442" actId="20577"/>
          <ac:spMkLst>
            <pc:docMk/>
            <pc:sldMk cId="3055412406" sldId="267"/>
            <ac:spMk id="2" creationId="{A580DCE8-E94F-42DB-8CF1-0404BA7B8CDC}"/>
          </ac:spMkLst>
        </pc:spChg>
        <pc:spChg chg="mod">
          <ac:chgData name="Sarah Cremin" userId="0fc5d8eaf009a8ed" providerId="LiveId" clId="{9C494C5C-CB69-40D0-9705-ACE844D6625C}" dt="2021-08-13T12:36:33.681" v="2476" actId="2711"/>
          <ac:spMkLst>
            <pc:docMk/>
            <pc:sldMk cId="3055412406" sldId="267"/>
            <ac:spMk id="3" creationId="{3FADF3EB-A3D8-4EA1-932B-4A0926B237C6}"/>
          </ac:spMkLst>
        </pc:spChg>
        <pc:spChg chg="add del">
          <ac:chgData name="Sarah Cremin" userId="0fc5d8eaf009a8ed" providerId="LiveId" clId="{9C494C5C-CB69-40D0-9705-ACE844D6625C}" dt="2021-08-13T12:28:54.098" v="2385" actId="22"/>
          <ac:spMkLst>
            <pc:docMk/>
            <pc:sldMk cId="3055412406" sldId="267"/>
            <ac:spMk id="9" creationId="{896E3489-3DFF-426C-A603-10FAFCEB88BD}"/>
          </ac:spMkLst>
        </pc:spChg>
        <pc:picChg chg="add mod modCrop">
          <ac:chgData name="Sarah Cremin" userId="0fc5d8eaf009a8ed" providerId="LiveId" clId="{9C494C5C-CB69-40D0-9705-ACE844D6625C}" dt="2021-08-13T12:28:41.443" v="2381" actId="1076"/>
          <ac:picMkLst>
            <pc:docMk/>
            <pc:sldMk cId="3055412406" sldId="267"/>
            <ac:picMk id="5" creationId="{7FD5C814-F8B8-4B97-9E48-C007DE1859D0}"/>
          </ac:picMkLst>
        </pc:picChg>
        <pc:picChg chg="add mod modCrop">
          <ac:chgData name="Sarah Cremin" userId="0fc5d8eaf009a8ed" providerId="LiveId" clId="{9C494C5C-CB69-40D0-9705-ACE844D6625C}" dt="2021-08-13T12:28:58.459" v="2386" actId="1076"/>
          <ac:picMkLst>
            <pc:docMk/>
            <pc:sldMk cId="3055412406" sldId="267"/>
            <ac:picMk id="7" creationId="{F1B25CD1-BFF5-4806-959B-9C2B913471DE}"/>
          </ac:picMkLst>
        </pc:picChg>
        <pc:picChg chg="add mod modCrop">
          <ac:chgData name="Sarah Cremin" userId="0fc5d8eaf009a8ed" providerId="LiveId" clId="{9C494C5C-CB69-40D0-9705-ACE844D6625C}" dt="2021-08-13T12:30:00.562" v="2396" actId="1076"/>
          <ac:picMkLst>
            <pc:docMk/>
            <pc:sldMk cId="3055412406" sldId="267"/>
            <ac:picMk id="11" creationId="{750DCEA1-366C-4328-A7DA-1ED3BD19588D}"/>
          </ac:picMkLst>
        </pc:picChg>
      </pc:sldChg>
      <pc:sldChg chg="modSp new mod">
        <pc:chgData name="Sarah Cremin" userId="0fc5d8eaf009a8ed" providerId="LiveId" clId="{9C494C5C-CB69-40D0-9705-ACE844D6625C}" dt="2021-08-13T12:09:45.197" v="2253" actId="20577"/>
        <pc:sldMkLst>
          <pc:docMk/>
          <pc:sldMk cId="576033343" sldId="268"/>
        </pc:sldMkLst>
        <pc:spChg chg="mod">
          <ac:chgData name="Sarah Cremin" userId="0fc5d8eaf009a8ed" providerId="LiveId" clId="{9C494C5C-CB69-40D0-9705-ACE844D6625C}" dt="2021-08-13T03:51:03.964" v="1127" actId="20577"/>
          <ac:spMkLst>
            <pc:docMk/>
            <pc:sldMk cId="576033343" sldId="268"/>
            <ac:spMk id="2" creationId="{8D592052-9668-4AEE-8A28-39AE8776779C}"/>
          </ac:spMkLst>
        </pc:spChg>
        <pc:spChg chg="mod">
          <ac:chgData name="Sarah Cremin" userId="0fc5d8eaf009a8ed" providerId="LiveId" clId="{9C494C5C-CB69-40D0-9705-ACE844D6625C}" dt="2021-08-13T12:09:45.197" v="2253" actId="20577"/>
          <ac:spMkLst>
            <pc:docMk/>
            <pc:sldMk cId="576033343" sldId="268"/>
            <ac:spMk id="3" creationId="{E4874F67-E7A9-4610-82C7-10C45B9358C6}"/>
          </ac:spMkLst>
        </pc:spChg>
      </pc:sldChg>
      <pc:sldChg chg="addSp modSp new mod addCm">
        <pc:chgData name="Sarah Cremin" userId="0fc5d8eaf009a8ed" providerId="LiveId" clId="{9C494C5C-CB69-40D0-9705-ACE844D6625C}" dt="2021-08-13T12:49:56.760" v="2550" actId="1076"/>
        <pc:sldMkLst>
          <pc:docMk/>
          <pc:sldMk cId="217070358" sldId="269"/>
        </pc:sldMkLst>
        <pc:spChg chg="mod">
          <ac:chgData name="Sarah Cremin" userId="0fc5d8eaf009a8ed" providerId="LiveId" clId="{9C494C5C-CB69-40D0-9705-ACE844D6625C}" dt="2021-08-13T12:35:53.785" v="2470" actId="20577"/>
          <ac:spMkLst>
            <pc:docMk/>
            <pc:sldMk cId="217070358" sldId="269"/>
            <ac:spMk id="2" creationId="{CC071D9F-D00D-4D7B-AA0D-6AB7EE8CE162}"/>
          </ac:spMkLst>
        </pc:spChg>
        <pc:spChg chg="mod">
          <ac:chgData name="Sarah Cremin" userId="0fc5d8eaf009a8ed" providerId="LiveId" clId="{9C494C5C-CB69-40D0-9705-ACE844D6625C}" dt="2021-08-13T12:46:55.894" v="2528" actId="20577"/>
          <ac:spMkLst>
            <pc:docMk/>
            <pc:sldMk cId="217070358" sldId="269"/>
            <ac:spMk id="3" creationId="{A36413DA-1E93-46BA-B722-41C17624962B}"/>
          </ac:spMkLst>
        </pc:spChg>
        <pc:picChg chg="add mod modCrop">
          <ac:chgData name="Sarah Cremin" userId="0fc5d8eaf009a8ed" providerId="LiveId" clId="{9C494C5C-CB69-40D0-9705-ACE844D6625C}" dt="2021-08-13T12:49:50.061" v="2547" actId="1076"/>
          <ac:picMkLst>
            <pc:docMk/>
            <pc:sldMk cId="217070358" sldId="269"/>
            <ac:picMk id="5" creationId="{0C0EB054-60CF-46B8-8AFA-3ED8F3B45C7C}"/>
          </ac:picMkLst>
        </pc:picChg>
        <pc:picChg chg="add mod modCrop">
          <ac:chgData name="Sarah Cremin" userId="0fc5d8eaf009a8ed" providerId="LiveId" clId="{9C494C5C-CB69-40D0-9705-ACE844D6625C}" dt="2021-08-13T12:49:47.452" v="2546" actId="1076"/>
          <ac:picMkLst>
            <pc:docMk/>
            <pc:sldMk cId="217070358" sldId="269"/>
            <ac:picMk id="7" creationId="{57629C7A-1390-43AA-A9FE-1ED46A2BF36F}"/>
          </ac:picMkLst>
        </pc:picChg>
        <pc:picChg chg="add mod modCrop">
          <ac:chgData name="Sarah Cremin" userId="0fc5d8eaf009a8ed" providerId="LiveId" clId="{9C494C5C-CB69-40D0-9705-ACE844D6625C}" dt="2021-08-13T12:49:55.026" v="2549" actId="1076"/>
          <ac:picMkLst>
            <pc:docMk/>
            <pc:sldMk cId="217070358" sldId="269"/>
            <ac:picMk id="9" creationId="{0B57EBE6-1EE4-45CA-BDE7-EF3AF9B8FFFD}"/>
          </ac:picMkLst>
        </pc:picChg>
        <pc:picChg chg="add mod modCrop">
          <ac:chgData name="Sarah Cremin" userId="0fc5d8eaf009a8ed" providerId="LiveId" clId="{9C494C5C-CB69-40D0-9705-ACE844D6625C}" dt="2021-08-13T12:49:56.760" v="2550" actId="1076"/>
          <ac:picMkLst>
            <pc:docMk/>
            <pc:sldMk cId="217070358" sldId="269"/>
            <ac:picMk id="11" creationId="{A75725C3-3B67-40D6-9626-597FFA2A1CA6}"/>
          </ac:picMkLst>
        </pc:picChg>
      </pc:sldChg>
      <pc:sldChg chg="new del">
        <pc:chgData name="Sarah Cremin" userId="0fc5d8eaf009a8ed" providerId="LiveId" clId="{9C494C5C-CB69-40D0-9705-ACE844D6625C}" dt="2021-08-13T04:13:14.056" v="1365" actId="2696"/>
        <pc:sldMkLst>
          <pc:docMk/>
          <pc:sldMk cId="3607867728" sldId="269"/>
        </pc:sldMkLst>
      </pc:sldChg>
      <pc:sldChg chg="addSp modSp new mod">
        <pc:chgData name="Sarah Cremin" userId="0fc5d8eaf009a8ed" providerId="LiveId" clId="{9C494C5C-CB69-40D0-9705-ACE844D6625C}" dt="2021-08-13T12:54:34.263" v="2761" actId="20577"/>
        <pc:sldMkLst>
          <pc:docMk/>
          <pc:sldMk cId="4122189026" sldId="270"/>
        </pc:sldMkLst>
        <pc:spChg chg="mod">
          <ac:chgData name="Sarah Cremin" userId="0fc5d8eaf009a8ed" providerId="LiveId" clId="{9C494C5C-CB69-40D0-9705-ACE844D6625C}" dt="2021-08-13T12:50:54.746" v="2576" actId="20577"/>
          <ac:spMkLst>
            <pc:docMk/>
            <pc:sldMk cId="4122189026" sldId="270"/>
            <ac:spMk id="2" creationId="{F798FCF1-777D-4C7D-A813-5342BABF1003}"/>
          </ac:spMkLst>
        </pc:spChg>
        <pc:spChg chg="mod">
          <ac:chgData name="Sarah Cremin" userId="0fc5d8eaf009a8ed" providerId="LiveId" clId="{9C494C5C-CB69-40D0-9705-ACE844D6625C}" dt="2021-08-13T12:54:34.263" v="2761" actId="20577"/>
          <ac:spMkLst>
            <pc:docMk/>
            <pc:sldMk cId="4122189026" sldId="270"/>
            <ac:spMk id="3" creationId="{492DC5A7-057F-45A9-B0CA-920953D5D3C5}"/>
          </ac:spMkLst>
        </pc:spChg>
        <pc:picChg chg="add mod">
          <ac:chgData name="Sarah Cremin" userId="0fc5d8eaf009a8ed" providerId="LiveId" clId="{9C494C5C-CB69-40D0-9705-ACE844D6625C}" dt="2021-08-13T12:53:41.758" v="2721" actId="1076"/>
          <ac:picMkLst>
            <pc:docMk/>
            <pc:sldMk cId="4122189026" sldId="270"/>
            <ac:picMk id="5" creationId="{4359775A-635B-46CA-B725-9221140E5552}"/>
          </ac:picMkLst>
        </pc:picChg>
      </pc:sldChg>
    </pc:docChg>
  </pc:docChgLst>
</pc:chgInfo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8-13T08:49:15.876" idx="1">
    <p:pos x="4426" y="2158"/>
    <p:text/>
    <p:extLst>
      <p:ext uri="{C676402C-5697-4E1C-873F-D02D1690AC5C}">
        <p15:threadingInfo xmlns:p15="http://schemas.microsoft.com/office/powerpoint/2012/main" timeZoneBias="24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3BBFF-77C1-4BF1-A3B2-2505841100BA}" type="datetimeFigureOut">
              <a:rPr lang="en-US" smtClean="0"/>
              <a:t>8/11/2021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72281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93879-1153-42D3-8EC7-7A3CC94658D3}" type="datetimeFigureOut">
              <a:rPr lang="en-US" smtClean="0"/>
              <a:t>8/11/2021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53273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E1496-D8B1-4FDC-98A5-AD2561A2EE12}" type="datetimeFigureOut">
              <a:rPr lang="en-US" smtClean="0"/>
              <a:t>8/11/2021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72119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D3855-5B08-4570-810C-DE4498675D2C}" type="datetimeFigureOut">
              <a:rPr lang="en-US" smtClean="0"/>
              <a:t>8/11/2021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076207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C1B1A-3400-4A09-B018-5620D6ADA4AF}" type="datetimeFigureOut">
              <a:rPr lang="en-US" smtClean="0"/>
              <a:t>8/11/2021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48153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EE65E-8B04-4250-B4A9-5C65F355F1A2}" type="datetimeFigureOut">
              <a:rPr lang="en-US" smtClean="0"/>
              <a:t>8/11/2021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57515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5881F-8E44-4F15-AB98-80B7869E49CA}" type="datetimeFigureOut">
              <a:rPr lang="en-US" smtClean="0"/>
              <a:t>8/11/2021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65803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D2069-43FA-49C5-9F0E-58E1EB237AEF}" type="datetimeFigureOut">
              <a:rPr lang="en-US" smtClean="0"/>
              <a:t>8/11/2021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1073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C05854CA-19F4-4771-B6A2-DA5C0742B220}" type="datetimeFigureOut">
              <a:rPr lang="en-US" smtClean="0"/>
              <a:t>8/11/2021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0248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D2BB1-BB31-4EB8-A961-18800A74EAA8}" type="datetimeFigureOut">
              <a:rPr lang="en-US" smtClean="0"/>
              <a:t>8/11/2021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80973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0B886-74BB-4D5E-9EA9-584482FE40E6}" type="datetimeFigureOut">
              <a:rPr lang="en-US" smtClean="0"/>
              <a:t>8/11/2021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27887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4CCD1-3502-4C30-947C-75FC88992007}" type="datetimeFigureOut">
              <a:rPr lang="en-US" smtClean="0"/>
              <a:t>8/11/2021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87539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B797A-E8AF-4231-9C64-308C5BB9ED3E}" type="datetimeFigureOut">
              <a:rPr lang="en-US" smtClean="0"/>
              <a:t>8/11/2021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93757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24146-07E2-48CA-8629-5887ED47FCDB}" type="datetimeFigureOut">
              <a:rPr lang="en-US" smtClean="0"/>
              <a:t>8/11/2021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5910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7E718-B4F0-433E-A285-0013249184C0}" type="datetimeFigureOut">
              <a:rPr lang="en-US" smtClean="0"/>
              <a:t>8/11/2021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44906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E44C4-3D72-4D6E-86A4-F5491DC49E6D}" type="datetimeFigureOut">
              <a:rPr lang="en-US" smtClean="0"/>
              <a:t>8/11/2021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04605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8EA14-E6AC-4B59-973C-7A06B0EDE3E3}" type="datetimeFigureOut">
              <a:rPr lang="en-US" smtClean="0"/>
              <a:t>8/11/2021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6662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B3B3F-C0CE-47CB-BCED-F49A710726FF}" type="datetimeFigureOut">
              <a:rPr lang="en-US" smtClean="0"/>
              <a:t>8/11/2021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752683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www.epals.com/#/connections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www.mylanguageexchange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comments" Target="../comments/commen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92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118000"/>
                <a:satMod val="12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Setting up multiple languages in Bitrix24 Self-hosted">
            <a:extLst>
              <a:ext uri="{FF2B5EF4-FFF2-40B4-BE49-F238E27FC236}">
                <a16:creationId xmlns:a16="http://schemas.microsoft.com/office/drawing/2014/main" id="{AC9E92EE-DDF6-47D1-AB2B-A2CFC04B81B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9" t="9091" r="13923"/>
          <a:stretch/>
        </p:blipFill>
        <p:spPr bwMode="auto">
          <a:xfrm>
            <a:off x="-3176" y="10"/>
            <a:ext cx="12192000" cy="6857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0" name="Rectangle 72">
            <a:extLst>
              <a:ext uri="{FF2B5EF4-FFF2-40B4-BE49-F238E27FC236}">
                <a16:creationId xmlns:a16="http://schemas.microsoft.com/office/drawing/2014/main" id="{8C8D824E-2FE2-436D-BA86-C0386D8FA9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0" y="4249541"/>
            <a:ext cx="8968085" cy="1660332"/>
          </a:xfrm>
          <a:prstGeom prst="rect">
            <a:avLst/>
          </a:prstGeom>
          <a:solidFill>
            <a:schemeClr val="bg1">
              <a:lumMod val="95000"/>
              <a:lumOff val="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73B561-4E0E-48B1-84AE-25F5544D10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0322" y="4402667"/>
            <a:ext cx="8133478" cy="940240"/>
          </a:xfrm>
        </p:spPr>
        <p:txBody>
          <a:bodyPr>
            <a:normAutofit/>
          </a:bodyPr>
          <a:lstStyle/>
          <a:p>
            <a:r>
              <a:rPr lang="es-MX" sz="4800"/>
              <a:t>Learning in TANDEM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BEC3DC4-9800-4CCC-925B-1BC93A49CD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0322" y="5342302"/>
            <a:ext cx="8133478" cy="406566"/>
          </a:xfrm>
        </p:spPr>
        <p:txBody>
          <a:bodyPr>
            <a:normAutofit/>
          </a:bodyPr>
          <a:lstStyle/>
          <a:p>
            <a:pPr marL="0" marR="0">
              <a:spcBef>
                <a:spcPts val="0"/>
              </a:spcBef>
              <a:spcAft>
                <a:spcPts val="800"/>
              </a:spcAft>
            </a:pPr>
            <a:r>
              <a:rPr lang="en-US" sz="1800" b="0" i="0">
                <a:effectLst/>
                <a:latin typeface="Arial" panose="020B0604020202020204" pitchFamily="34" charset="0"/>
              </a:rPr>
              <a:t>Tandem Language Learning Efficacy for L2 Students in K-12 Schools</a:t>
            </a:r>
            <a:endParaRPr lang="en-US" sz="1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31" name="Rectangle 74">
            <a:extLst>
              <a:ext uri="{FF2B5EF4-FFF2-40B4-BE49-F238E27FC236}">
                <a16:creationId xmlns:a16="http://schemas.microsoft.com/office/drawing/2014/main" id="{D4E62E99-E55A-4404-B79D-9C8CC85234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11715" y="4249541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32" name="Rectangle 76">
            <a:extLst>
              <a:ext uri="{FF2B5EF4-FFF2-40B4-BE49-F238E27FC236}">
                <a16:creationId xmlns:a16="http://schemas.microsoft.com/office/drawing/2014/main" id="{6F2B71E6-6516-4BB6-B895-35E8F28921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902314"/>
            <a:ext cx="8968085" cy="27594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3" name="Rectangle 78">
            <a:extLst>
              <a:ext uri="{FF2B5EF4-FFF2-40B4-BE49-F238E27FC236}">
                <a16:creationId xmlns:a16="http://schemas.microsoft.com/office/drawing/2014/main" id="{7BB39608-D59B-4A40-BD24-A3B510F028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11715" y="5902314"/>
            <a:ext cx="3080285" cy="27594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BA3F20-4588-4091-882A-D5EAED172522}"/>
              </a:ext>
            </a:extLst>
          </p:cNvPr>
          <p:cNvSpPr txBox="1"/>
          <p:nvPr/>
        </p:nvSpPr>
        <p:spPr>
          <a:xfrm>
            <a:off x="4687668" y="5993590"/>
            <a:ext cx="28103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Presenter: Sarah Cremin</a:t>
            </a:r>
            <a:endParaRPr lang="en-US" sz="1800" kern="12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0726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8B086C-DC36-49EC-9352-5685F5A1AC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has TANDEM been used in the past?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59FD00-38F3-4215-A627-09A3D305DD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Prevalence in higher education (university/college setting)</a:t>
            </a:r>
          </a:p>
          <a:p>
            <a:r>
              <a:rPr lang="en-US" dirty="0">
                <a:solidFill>
                  <a:schemeClr val="bg1"/>
                </a:solidFill>
              </a:rPr>
              <a:t>Used as a steppingstone to or part of study abroad experiences</a:t>
            </a:r>
          </a:p>
          <a:p>
            <a:r>
              <a:rPr lang="en-US" dirty="0">
                <a:solidFill>
                  <a:schemeClr val="bg1"/>
                </a:solidFill>
              </a:rPr>
              <a:t>Started in Europe, expanded globally</a:t>
            </a:r>
          </a:p>
          <a:p>
            <a:r>
              <a:rPr lang="en-US" dirty="0">
                <a:solidFill>
                  <a:schemeClr val="bg1"/>
                </a:solidFill>
              </a:rPr>
              <a:t>Allows people all over the globe to learn and communicate (students in Brazil learning French, students in Colombia learning German, students in France learning Chinese etc.)</a:t>
            </a:r>
          </a:p>
          <a:p>
            <a:r>
              <a:rPr lang="en-US" dirty="0">
                <a:solidFill>
                  <a:schemeClr val="bg1"/>
                </a:solidFill>
              </a:rPr>
              <a:t>Increases accessibility, promotes cultural competence, and allows for curiosity and language exploration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04870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163596-65BC-4D16-936F-9CBC6EE874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How do students receive a global education?</a:t>
            </a:r>
            <a:endParaRPr lang="en-US" dirty="0"/>
          </a:p>
        </p:txBody>
      </p:sp>
      <p:pic>
        <p:nvPicPr>
          <p:cNvPr id="7" name="Content Placeholder 6" descr="Child looking at a world map">
            <a:extLst>
              <a:ext uri="{FF2B5EF4-FFF2-40B4-BE49-F238E27FC236}">
                <a16:creationId xmlns:a16="http://schemas.microsoft.com/office/drawing/2014/main" id="{93FE6BDC-B48C-4818-A925-E33BFC0E63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0884" y="2439437"/>
            <a:ext cx="5399612" cy="3598863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61A4FB5-7B1C-4C3C-9BB7-A3422C88830F}"/>
              </a:ext>
            </a:extLst>
          </p:cNvPr>
          <p:cNvSpPr txBox="1"/>
          <p:nvPr/>
        </p:nvSpPr>
        <p:spPr>
          <a:xfrm>
            <a:off x="6241408" y="2439436"/>
            <a:ext cx="5569707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Recognizing diversity in the classroom means providing opportunities to learn about diverse perspectives and make cultural comparisons</a:t>
            </a:r>
          </a:p>
          <a:p>
            <a:endParaRPr lang="en-US" sz="20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Utilize “Culturally Responsive Pedagogy” </a:t>
            </a:r>
            <a:r>
              <a:rPr lang="en-US" sz="1400" dirty="0">
                <a:solidFill>
                  <a:schemeClr val="bg1"/>
                </a:solidFill>
              </a:rPr>
              <a:t>(Richards et al. 2007) </a:t>
            </a:r>
            <a:r>
              <a:rPr lang="en-US" sz="2000" dirty="0">
                <a:solidFill>
                  <a:schemeClr val="bg1"/>
                </a:solidFill>
              </a:rPr>
              <a:t>to cultivate a classroom community of respect and collaboration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Deconstruct toxic eurocentrism, stereotypes, and feelings of superiority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1370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547458-5171-464D-9ADA-6506CCD9A9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are the concerns?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2C2B96-7094-4746-A36C-1E608354E8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  <a:effectLst/>
                <a:ea typeface="Calibri" panose="020F0502020204030204" pitchFamily="34" charset="0"/>
              </a:rPr>
              <a:t>“Individual factors, classroom-level factors, socio-institutional factors, and interactional factors” </a:t>
            </a:r>
            <a:r>
              <a:rPr lang="en-US" sz="1600" dirty="0">
                <a:solidFill>
                  <a:schemeClr val="bg1"/>
                </a:solidFill>
                <a:effectLst/>
                <a:ea typeface="Calibri" panose="020F0502020204030204" pitchFamily="34" charset="0"/>
              </a:rPr>
              <a:t>(Wang et al. 2012)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3B0154D4-384D-4872-A3CB-46CC6FB46CB9}"/>
              </a:ext>
            </a:extLst>
          </p:cNvPr>
          <p:cNvSpPr/>
          <p:nvPr/>
        </p:nvSpPr>
        <p:spPr>
          <a:xfrm>
            <a:off x="5950794" y="4563088"/>
            <a:ext cx="1761688" cy="10809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58F5840-3500-4CC9-9B4D-31860A93E7A5}"/>
              </a:ext>
            </a:extLst>
          </p:cNvPr>
          <p:cNvSpPr/>
          <p:nvPr/>
        </p:nvSpPr>
        <p:spPr>
          <a:xfrm>
            <a:off x="8376549" y="3267512"/>
            <a:ext cx="1761688" cy="10809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F7D35A68-4F4F-4185-9B58-327CC6C15BA4}"/>
              </a:ext>
            </a:extLst>
          </p:cNvPr>
          <p:cNvSpPr/>
          <p:nvPr/>
        </p:nvSpPr>
        <p:spPr>
          <a:xfrm>
            <a:off x="3620104" y="3267512"/>
            <a:ext cx="1761688" cy="10809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A1E9443E-4927-4A0E-8837-290D543ED62F}"/>
              </a:ext>
            </a:extLst>
          </p:cNvPr>
          <p:cNvSpPr/>
          <p:nvPr/>
        </p:nvSpPr>
        <p:spPr>
          <a:xfrm>
            <a:off x="1432128" y="4563088"/>
            <a:ext cx="1761688" cy="10809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BB64728-895D-4047-B591-BDB0F68C68D6}"/>
              </a:ext>
            </a:extLst>
          </p:cNvPr>
          <p:cNvSpPr txBox="1"/>
          <p:nvPr/>
        </p:nvSpPr>
        <p:spPr>
          <a:xfrm>
            <a:off x="1523897" y="4943077"/>
            <a:ext cx="184519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ea typeface="Calibri" panose="020F0502020204030204" pitchFamily="34" charset="0"/>
              </a:rPr>
              <a:t>C</a:t>
            </a:r>
            <a:r>
              <a:rPr lang="en-US" sz="1600" dirty="0">
                <a:solidFill>
                  <a:schemeClr val="bg1"/>
                </a:solidFill>
                <a:effectLst/>
                <a:ea typeface="Calibri" panose="020F0502020204030204" pitchFamily="34" charset="0"/>
              </a:rPr>
              <a:t>ommunication</a:t>
            </a:r>
          </a:p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A5C389-CDE1-4C16-AE32-4A659BBC0402}"/>
              </a:ext>
            </a:extLst>
          </p:cNvPr>
          <p:cNvSpPr txBox="1"/>
          <p:nvPr/>
        </p:nvSpPr>
        <p:spPr>
          <a:xfrm>
            <a:off x="3816476" y="3632433"/>
            <a:ext cx="136894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effectLst/>
                <a:ea typeface="Calibri" panose="020F0502020204030204" pitchFamily="34" charset="0"/>
              </a:rPr>
              <a:t>Organization</a:t>
            </a:r>
          </a:p>
          <a:p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47A8A5E-7360-47B6-A3DD-48B0905335ED}"/>
              </a:ext>
            </a:extLst>
          </p:cNvPr>
          <p:cNvSpPr txBox="1"/>
          <p:nvPr/>
        </p:nvSpPr>
        <p:spPr>
          <a:xfrm>
            <a:off x="6208787" y="4913556"/>
            <a:ext cx="11409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chemeClr val="bg1"/>
                </a:solidFill>
                <a:effectLst/>
                <a:ea typeface="Calibri" panose="020F0502020204030204" pitchFamily="34" charset="0"/>
              </a:rPr>
              <a:t>Structure</a:t>
            </a:r>
          </a:p>
          <a:p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4B13EBB-A0AB-4846-80B8-A73DE163E14A}"/>
              </a:ext>
            </a:extLst>
          </p:cNvPr>
          <p:cNvSpPr txBox="1"/>
          <p:nvPr/>
        </p:nvSpPr>
        <p:spPr>
          <a:xfrm>
            <a:off x="8468383" y="3478544"/>
            <a:ext cx="15780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ea typeface="Calibri" panose="020F0502020204030204" pitchFamily="34" charset="0"/>
              </a:rPr>
              <a:t>C</a:t>
            </a:r>
            <a:r>
              <a:rPr lang="en-US" sz="1800" dirty="0">
                <a:solidFill>
                  <a:schemeClr val="bg1"/>
                </a:solidFill>
                <a:effectLst/>
                <a:ea typeface="Calibri" panose="020F0502020204030204" pitchFamily="34" charset="0"/>
              </a:rPr>
              <a:t>ultural perception</a:t>
            </a:r>
            <a:endParaRPr lang="en-US" sz="2000" dirty="0">
              <a:solidFill>
                <a:schemeClr val="bg1"/>
              </a:solidFill>
            </a:endParaRPr>
          </a:p>
          <a:p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C55AA9C-497A-47DF-8791-AF113717FB49}"/>
              </a:ext>
            </a:extLst>
          </p:cNvPr>
          <p:cNvCxnSpPr>
            <a:stCxn id="5" idx="7"/>
          </p:cNvCxnSpPr>
          <p:nvPr/>
        </p:nvCxnSpPr>
        <p:spPr>
          <a:xfrm flipV="1">
            <a:off x="9880244" y="3187817"/>
            <a:ext cx="354325" cy="2379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06A1DE7D-6C84-4B9D-AE6F-B8C49DD708C9}"/>
              </a:ext>
            </a:extLst>
          </p:cNvPr>
          <p:cNvSpPr txBox="1"/>
          <p:nvPr/>
        </p:nvSpPr>
        <p:spPr>
          <a:xfrm>
            <a:off x="10138237" y="2273557"/>
            <a:ext cx="17616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/>
                <a:ea typeface="Calibri" panose="020F0502020204030204" pitchFamily="34" charset="0"/>
              </a:rPr>
              <a:t>Lack of Intercultural Communicative Competency (ICC)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1D5E1B7-55C1-47E6-AFDD-830A837EA136}"/>
              </a:ext>
            </a:extLst>
          </p:cNvPr>
          <p:cNvSpPr txBox="1"/>
          <p:nvPr/>
        </p:nvSpPr>
        <p:spPr>
          <a:xfrm>
            <a:off x="255788" y="4060381"/>
            <a:ext cx="12140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a typeface="Calibri" panose="020F0502020204030204" pitchFamily="34" charset="0"/>
              </a:rPr>
              <a:t>D</a:t>
            </a:r>
            <a:r>
              <a:rPr lang="en-US" sz="1400" dirty="0">
                <a:solidFill>
                  <a:schemeClr val="bg1"/>
                </a:solidFill>
                <a:effectLst/>
                <a:ea typeface="Calibri" panose="020F0502020204030204" pitchFamily="34" charset="0"/>
              </a:rPr>
              <a:t>ivergent expectations</a:t>
            </a:r>
            <a:endParaRPr lang="en-US" sz="1400" dirty="0">
              <a:solidFill>
                <a:schemeClr val="bg1"/>
              </a:solidFill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E0B47D4F-1F0B-43A9-8878-EE428968BDFE}"/>
              </a:ext>
            </a:extLst>
          </p:cNvPr>
          <p:cNvCxnSpPr>
            <a:stCxn id="7" idx="4"/>
          </p:cNvCxnSpPr>
          <p:nvPr/>
        </p:nvCxnSpPr>
        <p:spPr>
          <a:xfrm>
            <a:off x="2312972" y="5644026"/>
            <a:ext cx="0" cy="3624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510CF6FB-C8FA-499D-BD86-24BBFA45949A}"/>
              </a:ext>
            </a:extLst>
          </p:cNvPr>
          <p:cNvSpPr txBox="1"/>
          <p:nvPr/>
        </p:nvSpPr>
        <p:spPr>
          <a:xfrm>
            <a:off x="1577485" y="6006517"/>
            <a:ext cx="14709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/>
                <a:ea typeface="Calibri" panose="020F0502020204030204" pitchFamily="34" charset="0"/>
              </a:rPr>
              <a:t>Low learner motivation </a:t>
            </a:r>
            <a:endParaRPr lang="en-US" sz="1400" dirty="0">
              <a:solidFill>
                <a:schemeClr val="bg1"/>
              </a:solidFill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9FAF67E7-8DD6-485B-A2BC-0A8A291CB972}"/>
              </a:ext>
            </a:extLst>
          </p:cNvPr>
          <p:cNvCxnSpPr>
            <a:stCxn id="7" idx="1"/>
          </p:cNvCxnSpPr>
          <p:nvPr/>
        </p:nvCxnSpPr>
        <p:spPr>
          <a:xfrm flipH="1" flipV="1">
            <a:off x="1469802" y="4563088"/>
            <a:ext cx="220319" cy="1583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A5DD7E6-AE89-45CA-A298-286E5FC6FF5D}"/>
              </a:ext>
            </a:extLst>
          </p:cNvPr>
          <p:cNvCxnSpPr>
            <a:stCxn id="6" idx="4"/>
          </p:cNvCxnSpPr>
          <p:nvPr/>
        </p:nvCxnSpPr>
        <p:spPr>
          <a:xfrm>
            <a:off x="4500948" y="4348450"/>
            <a:ext cx="0" cy="3729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EEBB5B5-0DC8-4284-A144-D8DB5E00E144}"/>
              </a:ext>
            </a:extLst>
          </p:cNvPr>
          <p:cNvSpPr txBox="1"/>
          <p:nvPr/>
        </p:nvSpPr>
        <p:spPr>
          <a:xfrm>
            <a:off x="3688716" y="4691448"/>
            <a:ext cx="1624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/>
                <a:ea typeface="Calibri" panose="020F0502020204030204" pitchFamily="34" charset="0"/>
              </a:rPr>
              <a:t>Teacher-teacher relationship</a:t>
            </a:r>
            <a:endParaRPr lang="en-US" sz="1400" dirty="0">
              <a:solidFill>
                <a:schemeClr val="bg1"/>
              </a:solidFill>
            </a:endParaRP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920D36F-2003-4641-B5D1-FE3B7D78CA03}"/>
              </a:ext>
            </a:extLst>
          </p:cNvPr>
          <p:cNvCxnSpPr>
            <a:stCxn id="4" idx="0"/>
          </p:cNvCxnSpPr>
          <p:nvPr/>
        </p:nvCxnSpPr>
        <p:spPr>
          <a:xfrm flipH="1" flipV="1">
            <a:off x="6828639" y="4247986"/>
            <a:ext cx="2999" cy="3151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3A9F8B62-8A8A-4E9D-B1D2-78A4F45DB918}"/>
              </a:ext>
            </a:extLst>
          </p:cNvPr>
          <p:cNvSpPr txBox="1"/>
          <p:nvPr/>
        </p:nvSpPr>
        <p:spPr>
          <a:xfrm>
            <a:off x="6258187" y="3676718"/>
            <a:ext cx="11409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/>
                <a:ea typeface="Calibri" panose="020F0502020204030204" pitchFamily="34" charset="0"/>
              </a:rPr>
              <a:t>Loose task design</a:t>
            </a:r>
            <a:endParaRPr lang="en-US" sz="1400" dirty="0">
              <a:solidFill>
                <a:schemeClr val="bg1"/>
              </a:solidFill>
            </a:endParaRP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B637A40A-28F7-4503-AADD-545C32EA91EE}"/>
              </a:ext>
            </a:extLst>
          </p:cNvPr>
          <p:cNvCxnSpPr>
            <a:stCxn id="4" idx="5"/>
          </p:cNvCxnSpPr>
          <p:nvPr/>
        </p:nvCxnSpPr>
        <p:spPr>
          <a:xfrm>
            <a:off x="7454489" y="5485726"/>
            <a:ext cx="257993" cy="3395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5B635B55-63AA-4B2F-B1A8-F13F6358C808}"/>
              </a:ext>
            </a:extLst>
          </p:cNvPr>
          <p:cNvSpPr txBox="1"/>
          <p:nvPr/>
        </p:nvSpPr>
        <p:spPr>
          <a:xfrm>
            <a:off x="6942779" y="5811241"/>
            <a:ext cx="18237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/>
                <a:ea typeface="Calibri" panose="020F0502020204030204" pitchFamily="34" charset="0"/>
              </a:rPr>
              <a:t>Learner-matching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en-US" dirty="0"/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2A59A25B-129F-414E-9DFC-904994ACE109}"/>
              </a:ext>
            </a:extLst>
          </p:cNvPr>
          <p:cNvCxnSpPr>
            <a:cxnSpLocks/>
          </p:cNvCxnSpPr>
          <p:nvPr/>
        </p:nvCxnSpPr>
        <p:spPr>
          <a:xfrm>
            <a:off x="9257393" y="4322848"/>
            <a:ext cx="0" cy="4865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3B6C67EB-DD53-49B0-9B43-FB407D3F62F6}"/>
              </a:ext>
            </a:extLst>
          </p:cNvPr>
          <p:cNvSpPr txBox="1"/>
          <p:nvPr/>
        </p:nvSpPr>
        <p:spPr>
          <a:xfrm>
            <a:off x="8571521" y="4833565"/>
            <a:ext cx="13717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/>
                <a:ea typeface="Calibri" panose="020F0502020204030204" pitchFamily="34" charset="0"/>
              </a:rPr>
              <a:t>Local group dynamics</a:t>
            </a:r>
            <a:endParaRPr lang="en-US" sz="1400" dirty="0">
              <a:solidFill>
                <a:schemeClr val="bg1"/>
              </a:solidFill>
            </a:endParaRP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3784DD66-3EB1-444A-AC7C-C4CD14812A6C}"/>
              </a:ext>
            </a:extLst>
          </p:cNvPr>
          <p:cNvCxnSpPr>
            <a:stCxn id="6" idx="2"/>
          </p:cNvCxnSpPr>
          <p:nvPr/>
        </p:nvCxnSpPr>
        <p:spPr>
          <a:xfrm flipH="1">
            <a:off x="3288484" y="3807981"/>
            <a:ext cx="3316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8EE3FD83-1D01-4089-9E07-61C70C7E7F28}"/>
              </a:ext>
            </a:extLst>
          </p:cNvPr>
          <p:cNvSpPr txBox="1"/>
          <p:nvPr/>
        </p:nvSpPr>
        <p:spPr>
          <a:xfrm>
            <a:off x="1957857" y="3478544"/>
            <a:ext cx="16163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/>
                <a:ea typeface="Calibri" panose="020F0502020204030204" pitchFamily="34" charset="0"/>
              </a:rPr>
              <a:t>Pre-exchange briefing</a:t>
            </a:r>
            <a:endParaRPr lang="en-US" sz="1400" dirty="0">
              <a:solidFill>
                <a:schemeClr val="bg1"/>
              </a:solidFill>
            </a:endParaRP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88B4EE3E-0B0C-447E-819F-9A6989947BDD}"/>
              </a:ext>
            </a:extLst>
          </p:cNvPr>
          <p:cNvCxnSpPr>
            <a:stCxn id="4" idx="3"/>
          </p:cNvCxnSpPr>
          <p:nvPr/>
        </p:nvCxnSpPr>
        <p:spPr>
          <a:xfrm flipH="1">
            <a:off x="5950794" y="5485726"/>
            <a:ext cx="257993" cy="3395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8F0592CE-1881-4377-AA5F-9F8D080C5F7F}"/>
              </a:ext>
            </a:extLst>
          </p:cNvPr>
          <p:cNvSpPr txBox="1"/>
          <p:nvPr/>
        </p:nvSpPr>
        <p:spPr>
          <a:xfrm>
            <a:off x="4737512" y="5820661"/>
            <a:ext cx="15519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/>
                <a:ea typeface="Calibri" panose="020F0502020204030204" pitchFamily="34" charset="0"/>
              </a:rPr>
              <a:t>Technology (lack of access)</a:t>
            </a:r>
            <a:endParaRPr lang="en-US" sz="1400" dirty="0">
              <a:solidFill>
                <a:schemeClr val="bg1"/>
              </a:solidFill>
            </a:endParaRP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8146CBB6-1DE2-4948-B15F-F3C798EBECD2}"/>
              </a:ext>
            </a:extLst>
          </p:cNvPr>
          <p:cNvCxnSpPr>
            <a:stCxn id="11" idx="3"/>
          </p:cNvCxnSpPr>
          <p:nvPr/>
        </p:nvCxnSpPr>
        <p:spPr>
          <a:xfrm>
            <a:off x="10046403" y="3940209"/>
            <a:ext cx="490169" cy="4616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3BB0233A-63E8-4946-8AFA-6A868C972CA6}"/>
              </a:ext>
            </a:extLst>
          </p:cNvPr>
          <p:cNvSpPr txBox="1"/>
          <p:nvPr/>
        </p:nvSpPr>
        <p:spPr>
          <a:xfrm>
            <a:off x="10145074" y="4380628"/>
            <a:ext cx="9374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/>
                <a:ea typeface="Calibri" panose="020F0502020204030204" pitchFamily="34" charset="0"/>
              </a:rPr>
              <a:t>Prestige values </a:t>
            </a:r>
            <a:endParaRPr lang="en-US" sz="1400" dirty="0">
              <a:solidFill>
                <a:schemeClr val="bg1"/>
              </a:solidFill>
            </a:endParaRP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B55A02E3-4C17-4952-B0C7-A21A30578B7F}"/>
              </a:ext>
            </a:extLst>
          </p:cNvPr>
          <p:cNvCxnSpPr>
            <a:cxnSpLocks/>
          </p:cNvCxnSpPr>
          <p:nvPr/>
        </p:nvCxnSpPr>
        <p:spPr>
          <a:xfrm flipH="1" flipV="1">
            <a:off x="8050300" y="3411755"/>
            <a:ext cx="418083" cy="1766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3D7DD032-E772-49E8-BC1C-5C97003F60E5}"/>
              </a:ext>
            </a:extLst>
          </p:cNvPr>
          <p:cNvSpPr txBox="1"/>
          <p:nvPr/>
        </p:nvSpPr>
        <p:spPr>
          <a:xfrm>
            <a:off x="6885487" y="3149225"/>
            <a:ext cx="11409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Stereotypes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AC0C0DF-5984-40DF-BB71-F5A8EB9E3131}"/>
              </a:ext>
            </a:extLst>
          </p:cNvPr>
          <p:cNvSpPr txBox="1"/>
          <p:nvPr/>
        </p:nvSpPr>
        <p:spPr>
          <a:xfrm>
            <a:off x="7446048" y="4297876"/>
            <a:ext cx="13041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Resentment</a:t>
            </a:r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D96E9816-DEDE-420C-A9B2-0EA9416A6C98}"/>
              </a:ext>
            </a:extLst>
          </p:cNvPr>
          <p:cNvCxnSpPr/>
          <p:nvPr/>
        </p:nvCxnSpPr>
        <p:spPr>
          <a:xfrm flipH="1">
            <a:off x="8376549" y="4136531"/>
            <a:ext cx="194972" cy="2119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B9304A46-596D-4BE1-8CB9-57A82B173D98}"/>
              </a:ext>
            </a:extLst>
          </p:cNvPr>
          <p:cNvCxnSpPr/>
          <p:nvPr/>
        </p:nvCxnSpPr>
        <p:spPr>
          <a:xfrm flipH="1" flipV="1">
            <a:off x="8833607" y="3149225"/>
            <a:ext cx="100668" cy="1538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>
            <a:extLst>
              <a:ext uri="{FF2B5EF4-FFF2-40B4-BE49-F238E27FC236}">
                <a16:creationId xmlns:a16="http://schemas.microsoft.com/office/drawing/2014/main" id="{9850EABD-CF0B-4060-AB8B-F3D193B101B8}"/>
              </a:ext>
            </a:extLst>
          </p:cNvPr>
          <p:cNvSpPr txBox="1"/>
          <p:nvPr/>
        </p:nvSpPr>
        <p:spPr>
          <a:xfrm>
            <a:off x="7716878" y="2851790"/>
            <a:ext cx="23489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Inferiority/Superiority</a:t>
            </a:r>
          </a:p>
        </p:txBody>
      </p:sp>
    </p:spTree>
    <p:extLst>
      <p:ext uri="{BB962C8B-B14F-4D97-AF65-F5344CB8AC3E}">
        <p14:creationId xmlns:p14="http://schemas.microsoft.com/office/powerpoint/2010/main" val="32349488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6DB362-D2AE-448F-ACD4-A5221D7193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do we address these concerns?</a:t>
            </a:r>
          </a:p>
        </p:txBody>
      </p:sp>
      <p:pic>
        <p:nvPicPr>
          <p:cNvPr id="5" name="Content Placeholder 4" descr="White bulbs with a yellow one standing out">
            <a:extLst>
              <a:ext uri="{FF2B5EF4-FFF2-40B4-BE49-F238E27FC236}">
                <a16:creationId xmlns:a16="http://schemas.microsoft.com/office/drawing/2014/main" id="{F2B52829-3020-4429-A4FA-5B7953577DD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262538" y="2985796"/>
            <a:ext cx="3503662" cy="2335205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17EF385-C81D-449C-916C-3A270572166D}"/>
              </a:ext>
            </a:extLst>
          </p:cNvPr>
          <p:cNvSpPr txBox="1"/>
          <p:nvPr/>
        </p:nvSpPr>
        <p:spPr>
          <a:xfrm>
            <a:off x="620785" y="2625754"/>
            <a:ext cx="724808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Reduce cultural dissonance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ea typeface="Calibri" panose="020F0502020204030204" pitchFamily="34" charset="0"/>
              </a:rPr>
              <a:t>R</a:t>
            </a:r>
            <a:r>
              <a:rPr lang="en-US" sz="2400" dirty="0">
                <a:solidFill>
                  <a:schemeClr val="bg1"/>
                </a:solidFill>
                <a:effectLst/>
                <a:ea typeface="Calibri" panose="020F0502020204030204" pitchFamily="34" charset="0"/>
              </a:rPr>
              <a:t>evise course design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ea typeface="Calibri" panose="020F0502020204030204" pitchFamily="34" charset="0"/>
              </a:rPr>
              <a:t>Make instructions s</a:t>
            </a:r>
            <a:r>
              <a:rPr lang="en-US" sz="2400" dirty="0">
                <a:solidFill>
                  <a:schemeClr val="bg1"/>
                </a:solidFill>
                <a:effectLst/>
                <a:ea typeface="Calibri" panose="020F0502020204030204" pitchFamily="34" charset="0"/>
              </a:rPr>
              <a:t>pecific and easy to follow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ea typeface="Calibri" panose="020F0502020204030204" pitchFamily="34" charset="0"/>
              </a:rPr>
              <a:t>Selection of programs is thoughtful and based on learning goals</a:t>
            </a:r>
            <a:endParaRPr lang="en-US" sz="2400" dirty="0">
              <a:solidFill>
                <a:schemeClr val="bg1"/>
              </a:solidFill>
              <a:effectLst/>
              <a:ea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ea typeface="Calibri" panose="020F0502020204030204" pitchFamily="34" charset="0"/>
              </a:rPr>
              <a:t>I</a:t>
            </a:r>
            <a:r>
              <a:rPr lang="en-US" sz="2400" dirty="0">
                <a:solidFill>
                  <a:schemeClr val="bg1"/>
                </a:solidFill>
                <a:effectLst/>
                <a:ea typeface="Calibri" panose="020F0502020204030204" pitchFamily="34" charset="0"/>
              </a:rPr>
              <a:t>ncreased coordination between home school and language exchange school (teacher-teacher)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ea typeface="Calibri" panose="020F0502020204030204" pitchFamily="34" charset="0"/>
              </a:rPr>
              <a:t>S</a:t>
            </a:r>
            <a:r>
              <a:rPr lang="en-US" sz="2400" dirty="0">
                <a:solidFill>
                  <a:schemeClr val="bg1"/>
                </a:solidFill>
                <a:effectLst/>
                <a:ea typeface="Calibri" panose="020F0502020204030204" pitchFamily="34" charset="0"/>
              </a:rPr>
              <a:t>caffolded sessions to guide learners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ea typeface="Calibri" panose="020F0502020204030204" pitchFamily="34" charset="0"/>
              </a:rPr>
              <a:t>P</a:t>
            </a:r>
            <a:r>
              <a:rPr lang="en-US" sz="2400" dirty="0">
                <a:solidFill>
                  <a:schemeClr val="bg1"/>
                </a:solidFill>
                <a:effectLst/>
                <a:ea typeface="Calibri" panose="020F0502020204030204" pitchFamily="34" charset="0"/>
              </a:rPr>
              <a:t>re-exchange training (review expectations)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73349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592052-9668-4AEE-8A28-39AE877677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Positive takeaways from </a:t>
            </a:r>
            <a:r>
              <a:rPr lang="en-US" dirty="0" err="1"/>
              <a:t>eTANDEM</a:t>
            </a:r>
            <a:r>
              <a:rPr lang="en-US" dirty="0"/>
              <a:t> programs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874F67-E7A9-4610-82C7-10C45B9358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  <a:ea typeface="Calibri" panose="020F0502020204030204" pitchFamily="34" charset="0"/>
              </a:rPr>
              <a:t>Foreign Language E</a:t>
            </a:r>
            <a:r>
              <a:rPr lang="en-US" dirty="0">
                <a:solidFill>
                  <a:schemeClr val="bg1"/>
                </a:solidFill>
                <a:effectLst/>
                <a:ea typeface="Calibri" panose="020F0502020204030204" pitchFamily="34" charset="0"/>
              </a:rPr>
              <a:t>njoyment (FLE) </a:t>
            </a:r>
            <a:r>
              <a:rPr lang="en-US" sz="1600" dirty="0">
                <a:solidFill>
                  <a:schemeClr val="bg1"/>
                </a:solidFill>
                <a:effectLst/>
                <a:ea typeface="Calibri" panose="020F0502020204030204" pitchFamily="34" charset="0"/>
              </a:rPr>
              <a:t>(</a:t>
            </a:r>
            <a:r>
              <a:rPr lang="en-US" sz="1600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Resnik and </a:t>
            </a:r>
            <a:r>
              <a:rPr lang="en-US" sz="1600" dirty="0" err="1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Schallmoser</a:t>
            </a:r>
            <a:r>
              <a:rPr lang="en-US" sz="1600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 2019)</a:t>
            </a:r>
            <a:endParaRPr lang="en-US" sz="1600" dirty="0">
              <a:solidFill>
                <a:schemeClr val="bg1"/>
              </a:solidFill>
              <a:effectLst/>
              <a:ea typeface="Calibri" panose="020F0502020204030204" pitchFamily="34" charset="0"/>
            </a:endParaRPr>
          </a:p>
          <a:p>
            <a:r>
              <a:rPr lang="en-US" dirty="0">
                <a:solidFill>
                  <a:schemeClr val="bg1"/>
                </a:solidFill>
                <a:ea typeface="Calibri" panose="020F0502020204030204" pitchFamily="34" charset="0"/>
              </a:rPr>
              <a:t>D</a:t>
            </a:r>
            <a:r>
              <a:rPr lang="en-US" dirty="0">
                <a:solidFill>
                  <a:schemeClr val="bg1"/>
                </a:solidFill>
                <a:effectLst/>
                <a:ea typeface="Calibri" panose="020F0502020204030204" pitchFamily="34" charset="0"/>
              </a:rPr>
              <a:t>ecreased foreign language related anxiety</a:t>
            </a:r>
          </a:p>
          <a:p>
            <a:r>
              <a:rPr lang="en-US" dirty="0">
                <a:solidFill>
                  <a:schemeClr val="bg1"/>
                </a:solidFill>
                <a:ea typeface="Calibri" panose="020F0502020204030204" pitchFamily="34" charset="0"/>
              </a:rPr>
              <a:t>Increase in cultural/global awareness</a:t>
            </a:r>
            <a:endParaRPr lang="en-US" dirty="0">
              <a:solidFill>
                <a:schemeClr val="bg1"/>
              </a:solidFill>
              <a:effectLst/>
              <a:ea typeface="Calibri" panose="020F0502020204030204" pitchFamily="34" charset="0"/>
            </a:endParaRPr>
          </a:p>
          <a:p>
            <a:r>
              <a:rPr lang="en-US" dirty="0">
                <a:solidFill>
                  <a:schemeClr val="bg1"/>
                </a:solidFill>
                <a:ea typeface="Calibri" panose="020F0502020204030204" pitchFamily="34" charset="0"/>
              </a:rPr>
              <a:t>I</a:t>
            </a:r>
            <a:r>
              <a:rPr lang="en-US" dirty="0">
                <a:solidFill>
                  <a:schemeClr val="bg1"/>
                </a:solidFill>
                <a:effectLst/>
                <a:ea typeface="Calibri" panose="020F0502020204030204" pitchFamily="34" charset="0"/>
              </a:rPr>
              <a:t>ncrease in language skills</a:t>
            </a:r>
          </a:p>
          <a:p>
            <a:pPr lvl="1"/>
            <a:r>
              <a:rPr lang="en-US" dirty="0">
                <a:solidFill>
                  <a:schemeClr val="bg1"/>
                </a:solidFill>
                <a:effectLst/>
                <a:ea typeface="Calibri" panose="020F0502020204030204" pitchFamily="34" charset="0"/>
              </a:rPr>
              <a:t>Writing</a:t>
            </a:r>
          </a:p>
          <a:p>
            <a:pPr lvl="1"/>
            <a:r>
              <a:rPr lang="en-US" dirty="0">
                <a:solidFill>
                  <a:schemeClr val="bg1"/>
                </a:solidFill>
                <a:effectLst/>
                <a:ea typeface="Calibri" panose="020F0502020204030204" pitchFamily="34" charset="0"/>
              </a:rPr>
              <a:t>Comprehension</a:t>
            </a:r>
          </a:p>
          <a:p>
            <a:pPr lvl="1"/>
            <a:r>
              <a:rPr lang="en-US" dirty="0">
                <a:solidFill>
                  <a:schemeClr val="bg1"/>
                </a:solidFill>
                <a:ea typeface="Calibri" panose="020F0502020204030204" pitchFamily="34" charset="0"/>
              </a:rPr>
              <a:t>Oral </a:t>
            </a:r>
            <a:r>
              <a:rPr lang="en-US" dirty="0">
                <a:solidFill>
                  <a:schemeClr val="bg1"/>
                </a:solidFill>
                <a:effectLst/>
                <a:ea typeface="Calibri" panose="020F0502020204030204" pitchFamily="34" charset="0"/>
              </a:rPr>
              <a:t>language production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Deeper understanding of grammatical structures/rules</a:t>
            </a:r>
          </a:p>
        </p:txBody>
      </p:sp>
    </p:spTree>
    <p:extLst>
      <p:ext uri="{BB962C8B-B14F-4D97-AF65-F5344CB8AC3E}">
        <p14:creationId xmlns:p14="http://schemas.microsoft.com/office/powerpoint/2010/main" val="5760333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B0FA309-807F-4C17-98EF-A3BA7388E2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82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642A87B-CAE9-4F8F-B293-28388E45D9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8FA1749-B91A-40E7-AD01-0B9C9C6AF7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44527" y="0"/>
            <a:ext cx="7552944" cy="6858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B7A934F-FFF7-4353-83D3-4EF66E93EE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006045"/>
            <a:ext cx="4965192" cy="144668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700676C8-6DE8-47DD-9A23-D42063A12E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1838764"/>
            <a:ext cx="4964567" cy="3180473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970A91-2205-4189-B1E1-2E08E00CFB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2063262"/>
            <a:ext cx="3739279" cy="2661052"/>
          </a:xfrm>
        </p:spPr>
        <p:txBody>
          <a:bodyPr>
            <a:normAutofit/>
          </a:bodyPr>
          <a:lstStyle/>
          <a:p>
            <a:pPr algn="r"/>
            <a:r>
              <a:rPr lang="es-MX" sz="4400">
                <a:solidFill>
                  <a:srgbClr val="FFFFFF"/>
                </a:solidFill>
              </a:rPr>
              <a:t>What questions do you have?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D68645-0F0A-49B0-AAD6-450466D0B2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7995" y="661106"/>
            <a:ext cx="6257362" cy="5503101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s-MX" sz="2800" dirty="0" err="1">
                <a:solidFill>
                  <a:schemeClr val="bg1"/>
                </a:solidFill>
              </a:rPr>
              <a:t>Thank</a:t>
            </a:r>
            <a:r>
              <a:rPr lang="es-MX" sz="2800" dirty="0">
                <a:solidFill>
                  <a:schemeClr val="bg1"/>
                </a:solidFill>
              </a:rPr>
              <a:t> </a:t>
            </a:r>
            <a:r>
              <a:rPr lang="es-MX" sz="2800" dirty="0" err="1">
                <a:solidFill>
                  <a:schemeClr val="bg1"/>
                </a:solidFill>
              </a:rPr>
              <a:t>you</a:t>
            </a:r>
            <a:r>
              <a:rPr lang="es-MX" sz="2800" dirty="0">
                <a:solidFill>
                  <a:schemeClr val="bg1"/>
                </a:solidFill>
              </a:rPr>
              <a:t> </a:t>
            </a:r>
            <a:r>
              <a:rPr lang="es-MX" sz="2800" dirty="0" err="1">
                <a:solidFill>
                  <a:schemeClr val="bg1"/>
                </a:solidFill>
              </a:rPr>
              <a:t>for</a:t>
            </a:r>
            <a:r>
              <a:rPr lang="es-MX" sz="2800" dirty="0">
                <a:solidFill>
                  <a:schemeClr val="bg1"/>
                </a:solidFill>
              </a:rPr>
              <a:t> </a:t>
            </a:r>
            <a:r>
              <a:rPr lang="es-MX" sz="2800" dirty="0" err="1">
                <a:solidFill>
                  <a:schemeClr val="bg1"/>
                </a:solidFill>
              </a:rPr>
              <a:t>attending</a:t>
            </a:r>
            <a:r>
              <a:rPr lang="es-MX" sz="2800" dirty="0">
                <a:solidFill>
                  <a:schemeClr val="bg1"/>
                </a:solidFill>
              </a:rPr>
              <a:t> </a:t>
            </a:r>
            <a:r>
              <a:rPr lang="es-MX" sz="2800" dirty="0" err="1">
                <a:solidFill>
                  <a:schemeClr val="bg1"/>
                </a:solidFill>
              </a:rPr>
              <a:t>this</a:t>
            </a:r>
            <a:r>
              <a:rPr lang="es-MX" sz="2800" dirty="0">
                <a:solidFill>
                  <a:schemeClr val="bg1"/>
                </a:solidFill>
              </a:rPr>
              <a:t> </a:t>
            </a:r>
            <a:r>
              <a:rPr lang="es-MX" sz="2800" dirty="0" err="1">
                <a:solidFill>
                  <a:schemeClr val="bg1"/>
                </a:solidFill>
              </a:rPr>
              <a:t>ses</a:t>
            </a:r>
            <a:r>
              <a:rPr lang="en-US" sz="2800" dirty="0" err="1">
                <a:solidFill>
                  <a:schemeClr val="bg1"/>
                </a:solidFill>
              </a:rPr>
              <a:t>sion</a:t>
            </a:r>
            <a:r>
              <a:rPr lang="en-US" sz="2800" dirty="0">
                <a:solidFill>
                  <a:schemeClr val="bg1"/>
                </a:solidFill>
              </a:rPr>
              <a:t> on Learning in TANDEM</a:t>
            </a:r>
          </a:p>
          <a:p>
            <a:pPr marL="0" indent="0">
              <a:buNone/>
            </a:pPr>
            <a:endParaRPr lang="en-US" sz="2000" dirty="0">
              <a:solidFill>
                <a:srgbClr val="FFFFFF"/>
              </a:solidFill>
            </a:endParaRPr>
          </a:p>
          <a:p>
            <a:pPr marL="0" indent="0">
              <a:buNone/>
            </a:pPr>
            <a:endParaRPr lang="en-US" sz="2000" dirty="0">
              <a:solidFill>
                <a:srgbClr val="FFFFFF"/>
              </a:solidFill>
            </a:endParaRPr>
          </a:p>
          <a:p>
            <a:pPr marL="0" indent="0">
              <a:buNone/>
            </a:pPr>
            <a:endParaRPr lang="en-US" sz="2000" dirty="0">
              <a:solidFill>
                <a:srgbClr val="FFFFFF"/>
              </a:solidFill>
            </a:endParaRPr>
          </a:p>
          <a:p>
            <a:pPr marL="0" indent="0">
              <a:buNone/>
            </a:pPr>
            <a:endParaRPr lang="en-US" sz="2000" dirty="0">
              <a:solidFill>
                <a:srgbClr val="FFFFFF"/>
              </a:solidFill>
            </a:endParaRPr>
          </a:p>
          <a:p>
            <a:pPr marL="0" indent="0">
              <a:buNone/>
            </a:pPr>
            <a:endParaRPr lang="en-US" sz="2000" dirty="0">
              <a:solidFill>
                <a:srgbClr val="FFFFFF"/>
              </a:solidFill>
            </a:endParaRPr>
          </a:p>
          <a:p>
            <a:pPr marL="0" indent="0">
              <a:buNone/>
            </a:pPr>
            <a:endParaRPr lang="en-US" sz="2000" dirty="0">
              <a:solidFill>
                <a:srgbClr val="FFFFFF"/>
              </a:solidFill>
            </a:endParaRPr>
          </a:p>
          <a:p>
            <a:pPr marL="0" indent="0">
              <a:buNone/>
            </a:pPr>
            <a:r>
              <a:rPr lang="en-US" sz="2000" dirty="0">
                <a:solidFill>
                  <a:srgbClr val="FFFFFF"/>
                </a:solidFill>
              </a:rPr>
              <a:t>For any further questions or comments feel free to contact me:</a:t>
            </a:r>
          </a:p>
          <a:p>
            <a:pPr marL="0" indent="0">
              <a:buNone/>
            </a:pPr>
            <a:endParaRPr lang="en-US" sz="2000" dirty="0">
              <a:solidFill>
                <a:srgbClr val="FFFFFF"/>
              </a:solidFill>
            </a:endParaRPr>
          </a:p>
          <a:p>
            <a:pPr marL="0" indent="0">
              <a:buNone/>
            </a:pPr>
            <a:r>
              <a:rPr lang="en-US" sz="2000" dirty="0">
                <a:solidFill>
                  <a:srgbClr val="FFFFFF"/>
                </a:solidFill>
              </a:rPr>
              <a:t>Sarah Cremin</a:t>
            </a:r>
          </a:p>
          <a:p>
            <a:pPr marL="0" indent="0">
              <a:buNone/>
            </a:pPr>
            <a:r>
              <a:rPr lang="en-US" sz="2000" dirty="0">
                <a:solidFill>
                  <a:srgbClr val="FFFFFF"/>
                </a:solidFill>
              </a:rPr>
              <a:t>cremins@mail.gvsu.edu</a:t>
            </a:r>
            <a:endParaRPr lang="es-MX" sz="2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4622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B0FA309-807F-4C17-98EF-A3BA7388E2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82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642A87B-CAE9-4F8F-B293-28388E45D9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8FA1749-B91A-40E7-AD01-0B9C9C6AF7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44527" y="0"/>
            <a:ext cx="7552944" cy="6858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B7A934F-FFF7-4353-83D3-4EF66E93EE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006045"/>
            <a:ext cx="4965192" cy="144668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700676C8-6DE8-47DD-9A23-D42063A12E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1838764"/>
            <a:ext cx="4964567" cy="3180473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636F793-6FC1-4A46-9EEB-ED8E8B8EBF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2063262"/>
            <a:ext cx="3739279" cy="2661052"/>
          </a:xfrm>
        </p:spPr>
        <p:txBody>
          <a:bodyPr>
            <a:normAutofit/>
          </a:bodyPr>
          <a:lstStyle/>
          <a:p>
            <a:pPr algn="r"/>
            <a:r>
              <a:rPr lang="es-MX" sz="4400">
                <a:solidFill>
                  <a:srgbClr val="FFFFFF"/>
                </a:solidFill>
              </a:rPr>
              <a:t>What is TANDEM?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CEAC05-BE40-4A2F-8A07-3C9C0C528A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7995" y="661106"/>
            <a:ext cx="6540482" cy="5503101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en-US" sz="2000" dirty="0">
              <a:solidFill>
                <a:srgbClr val="FFFFFF"/>
              </a:solidFill>
              <a:effectLst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  <a:effectLst/>
                <a:ea typeface="Calibri" panose="020F0502020204030204" pitchFamily="34" charset="0"/>
              </a:rPr>
              <a:t>“Foreign language learning in-tandem involves:</a:t>
            </a: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  <a:effectLst/>
              <a:ea typeface="Calibri" panose="020F0502020204030204" pitchFamily="34" charset="0"/>
            </a:endParaRPr>
          </a:p>
          <a:p>
            <a:pPr lvl="1"/>
            <a:r>
              <a:rPr lang="en-US" sz="2400" b="1" dirty="0">
                <a:solidFill>
                  <a:schemeClr val="bg1"/>
                </a:solidFill>
                <a:effectLst/>
                <a:ea typeface="Calibri" panose="020F0502020204030204" pitchFamily="34" charset="0"/>
              </a:rPr>
              <a:t>pairs of (native or competent) speakers </a:t>
            </a:r>
          </a:p>
          <a:p>
            <a:pPr lvl="1"/>
            <a:r>
              <a:rPr lang="en-US" sz="2400" dirty="0">
                <a:solidFill>
                  <a:schemeClr val="bg1"/>
                </a:solidFill>
                <a:effectLst/>
                <a:ea typeface="Calibri" panose="020F0502020204030204" pitchFamily="34" charset="0"/>
              </a:rPr>
              <a:t>whose aim is to </a:t>
            </a:r>
            <a:r>
              <a:rPr lang="en-US" sz="2400" b="1" dirty="0">
                <a:solidFill>
                  <a:schemeClr val="bg1"/>
                </a:solidFill>
                <a:effectLst/>
                <a:ea typeface="Calibri" panose="020F0502020204030204" pitchFamily="34" charset="0"/>
              </a:rPr>
              <a:t>learn each other’s language </a:t>
            </a:r>
          </a:p>
          <a:p>
            <a:pPr lvl="1"/>
            <a:r>
              <a:rPr lang="en-US" sz="2400" dirty="0">
                <a:solidFill>
                  <a:schemeClr val="bg1"/>
                </a:solidFill>
                <a:effectLst/>
                <a:ea typeface="Calibri" panose="020F0502020204030204" pitchFamily="34" charset="0"/>
              </a:rPr>
              <a:t>by means of bilingual conversation sessions” </a:t>
            </a:r>
          </a:p>
          <a:p>
            <a:pPr marL="457200" lvl="1" indent="0">
              <a:buNone/>
            </a:pPr>
            <a:r>
              <a:rPr lang="en-US" sz="2400" dirty="0">
                <a:solidFill>
                  <a:schemeClr val="bg1"/>
                </a:solidFill>
                <a:effectLst/>
                <a:ea typeface="Calibri" panose="020F0502020204030204" pitchFamily="34" charset="0"/>
              </a:rPr>
              <a:t>										</a:t>
            </a:r>
            <a:r>
              <a:rPr lang="en-US" sz="1600" dirty="0">
                <a:solidFill>
                  <a:schemeClr val="bg1"/>
                </a:solidFill>
                <a:effectLst/>
                <a:ea typeface="Calibri" panose="020F0502020204030204" pitchFamily="34" charset="0"/>
              </a:rPr>
              <a:t>(Vassallo and Telles 83)</a:t>
            </a:r>
            <a:endParaRPr lang="en-US" sz="2400" dirty="0">
              <a:solidFill>
                <a:schemeClr val="bg1"/>
              </a:solidFill>
              <a:effectLst/>
              <a:ea typeface="Calibri" panose="020F0502020204030204" pitchFamily="34" charset="0"/>
            </a:endParaRPr>
          </a:p>
          <a:p>
            <a:pPr marL="457200" lvl="1" indent="0">
              <a:buNone/>
            </a:pPr>
            <a:endParaRPr lang="en-US" dirty="0">
              <a:solidFill>
                <a:srgbClr val="FFFFFF"/>
              </a:solidFill>
            </a:endParaRPr>
          </a:p>
          <a:p>
            <a:pPr marL="457200" lvl="1" indent="0">
              <a:buNone/>
            </a:pPr>
            <a:endParaRPr lang="es-MX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99606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92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118000"/>
                <a:satMod val="12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298C7D-9AD2-4862-9DE2-5A1250B04F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</p:spPr>
        <p:txBody>
          <a:bodyPr>
            <a:normAutofit/>
          </a:bodyPr>
          <a:lstStyle/>
          <a:p>
            <a:r>
              <a:rPr lang="es-MX" dirty="0" err="1"/>
              <a:t>Related</a:t>
            </a:r>
            <a:r>
              <a:rPr lang="es-MX" dirty="0"/>
              <a:t> </a:t>
            </a:r>
            <a:r>
              <a:rPr lang="es-MX" dirty="0" err="1"/>
              <a:t>terminology</a:t>
            </a:r>
            <a:endParaRPr lang="es-MX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754523-7F1E-44D9-819A-0F0E92A186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7672" y="2336872"/>
            <a:ext cx="7924970" cy="3912925"/>
          </a:xfrm>
        </p:spPr>
        <p:txBody>
          <a:bodyPr>
            <a:normAutofit/>
          </a:bodyPr>
          <a:lstStyle/>
          <a:p>
            <a:r>
              <a:rPr lang="en-US" b="1" dirty="0" err="1">
                <a:solidFill>
                  <a:schemeClr val="bg1"/>
                </a:solidFill>
              </a:rPr>
              <a:t>eTandem</a:t>
            </a:r>
            <a:r>
              <a:rPr lang="en-US" b="1" dirty="0">
                <a:solidFill>
                  <a:schemeClr val="bg1"/>
                </a:solidFill>
              </a:rPr>
              <a:t> Language Learning (</a:t>
            </a:r>
            <a:r>
              <a:rPr lang="en-US" b="1" dirty="0" err="1">
                <a:solidFill>
                  <a:schemeClr val="bg1"/>
                </a:solidFill>
              </a:rPr>
              <a:t>eTandem</a:t>
            </a:r>
            <a:r>
              <a:rPr lang="en-US" b="1" dirty="0">
                <a:solidFill>
                  <a:schemeClr val="bg1"/>
                </a:solidFill>
              </a:rPr>
              <a:t> or </a:t>
            </a:r>
            <a:r>
              <a:rPr lang="en-US" b="1" dirty="0" err="1">
                <a:solidFill>
                  <a:schemeClr val="bg1"/>
                </a:solidFill>
              </a:rPr>
              <a:t>eTLL</a:t>
            </a:r>
            <a:r>
              <a:rPr lang="en-US" b="1" dirty="0">
                <a:solidFill>
                  <a:schemeClr val="bg1"/>
                </a:solidFill>
              </a:rPr>
              <a:t>)</a:t>
            </a:r>
          </a:p>
          <a:p>
            <a:pPr marL="0" indent="0">
              <a:buNone/>
            </a:pPr>
            <a:endParaRPr lang="en-US" b="1" dirty="0">
              <a:solidFill>
                <a:schemeClr val="bg1"/>
              </a:solidFill>
            </a:endParaRPr>
          </a:p>
          <a:p>
            <a:r>
              <a:rPr lang="en-US" b="1" dirty="0" err="1">
                <a:solidFill>
                  <a:schemeClr val="bg1"/>
                </a:solidFill>
              </a:rPr>
              <a:t>Teletandem</a:t>
            </a:r>
            <a:r>
              <a:rPr lang="en-US" b="1" dirty="0">
                <a:solidFill>
                  <a:schemeClr val="bg1"/>
                </a:solidFill>
              </a:rPr>
              <a:t> or telecollaboration </a:t>
            </a: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  <a:effectLst/>
                <a:ea typeface="Calibri" panose="020F0502020204030204" pitchFamily="34" charset="0"/>
              </a:rPr>
              <a:t>“</a:t>
            </a:r>
            <a:r>
              <a:rPr lang="en-US" b="1" dirty="0">
                <a:solidFill>
                  <a:schemeClr val="bg1"/>
                </a:solidFill>
                <a:effectLst/>
                <a:ea typeface="Calibri" panose="020F0502020204030204" pitchFamily="34" charset="0"/>
              </a:rPr>
              <a:t>online</a:t>
            </a:r>
            <a:r>
              <a:rPr lang="en-US" dirty="0">
                <a:solidFill>
                  <a:schemeClr val="bg1"/>
                </a:solidFill>
                <a:effectLst/>
                <a:ea typeface="Calibri" panose="020F0502020204030204" pitchFamily="34" charset="0"/>
              </a:rPr>
              <a:t> TANDEM that uses reading, writing, audio and video-conference tools”(Vassallo and Telles 84)</a:t>
            </a: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*Likely what would be implemented in K-12 setting</a:t>
            </a:r>
          </a:p>
        </p:txBody>
      </p:sp>
      <p:pic>
        <p:nvPicPr>
          <p:cNvPr id="5" name="Picture 4" descr="People looking at the screen">
            <a:extLst>
              <a:ext uri="{FF2B5EF4-FFF2-40B4-BE49-F238E27FC236}">
                <a16:creationId xmlns:a16="http://schemas.microsoft.com/office/drawing/2014/main" id="{73DB5D27-BE5E-4275-8761-B27C8A9366B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965" r="20088" b="3"/>
          <a:stretch/>
        </p:blipFill>
        <p:spPr>
          <a:xfrm>
            <a:off x="794325" y="2336872"/>
            <a:ext cx="2692907" cy="3598789"/>
          </a:xfrm>
          <a:prstGeom prst="rect">
            <a:avLst/>
          </a:prstGeom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458245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26E81B-827B-4AAE-A345-D6C49A9EF2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/>
              <a:t>Points</a:t>
            </a:r>
            <a:r>
              <a:rPr lang="es-MX" dirty="0"/>
              <a:t> </a:t>
            </a:r>
            <a:r>
              <a:rPr lang="es-MX" dirty="0" err="1"/>
              <a:t>of</a:t>
            </a:r>
            <a:r>
              <a:rPr lang="es-MX" dirty="0"/>
              <a:t> </a:t>
            </a:r>
            <a:r>
              <a:rPr lang="es-MX" dirty="0" err="1"/>
              <a:t>emphasis</a:t>
            </a:r>
            <a:endParaRPr lang="es-MX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37F627-C45E-4FCB-BD2A-471ADCD4A7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 algn="ctr">
              <a:lnSpc>
                <a:spcPct val="200000"/>
              </a:lnSpc>
              <a:buFont typeface="+mj-lt"/>
              <a:buAutoNum type="arabicPeriod"/>
            </a:pPr>
            <a:r>
              <a:rPr lang="es-MX" dirty="0">
                <a:solidFill>
                  <a:schemeClr val="bg1"/>
                </a:solidFill>
              </a:rPr>
              <a:t>L2 </a:t>
            </a:r>
            <a:r>
              <a:rPr lang="es-MX" dirty="0" err="1">
                <a:solidFill>
                  <a:schemeClr val="bg1"/>
                </a:solidFill>
              </a:rPr>
              <a:t>Education</a:t>
            </a:r>
            <a:r>
              <a:rPr lang="es-MX" dirty="0">
                <a:solidFill>
                  <a:schemeClr val="bg1"/>
                </a:solidFill>
              </a:rPr>
              <a:t> and </a:t>
            </a:r>
            <a:r>
              <a:rPr lang="es-MX" dirty="0" err="1">
                <a:solidFill>
                  <a:schemeClr val="bg1"/>
                </a:solidFill>
              </a:rPr>
              <a:t>the</a:t>
            </a:r>
            <a:r>
              <a:rPr lang="es-MX" dirty="0">
                <a:solidFill>
                  <a:schemeClr val="bg1"/>
                </a:solidFill>
              </a:rPr>
              <a:t> Role </a:t>
            </a:r>
            <a:r>
              <a:rPr lang="es-MX" dirty="0" err="1">
                <a:solidFill>
                  <a:schemeClr val="bg1"/>
                </a:solidFill>
              </a:rPr>
              <a:t>of</a:t>
            </a:r>
            <a:r>
              <a:rPr lang="es-MX" dirty="0">
                <a:solidFill>
                  <a:schemeClr val="bg1"/>
                </a:solidFill>
              </a:rPr>
              <a:t> </a:t>
            </a:r>
            <a:r>
              <a:rPr lang="es-MX" dirty="0" err="1">
                <a:solidFill>
                  <a:schemeClr val="bg1"/>
                </a:solidFill>
              </a:rPr>
              <a:t>Technology</a:t>
            </a:r>
            <a:endParaRPr lang="es-MX" dirty="0">
              <a:solidFill>
                <a:schemeClr val="bg1"/>
              </a:solidFill>
            </a:endParaRPr>
          </a:p>
          <a:p>
            <a:pPr marL="457200" indent="-457200" algn="ctr">
              <a:lnSpc>
                <a:spcPct val="200000"/>
              </a:lnSpc>
              <a:buFont typeface="+mj-lt"/>
              <a:buAutoNum type="arabicPeriod"/>
            </a:pPr>
            <a:r>
              <a:rPr lang="es-MX" dirty="0" err="1">
                <a:solidFill>
                  <a:schemeClr val="bg1"/>
                </a:solidFill>
              </a:rPr>
              <a:t>History</a:t>
            </a:r>
            <a:r>
              <a:rPr lang="es-MX" dirty="0">
                <a:solidFill>
                  <a:schemeClr val="bg1"/>
                </a:solidFill>
              </a:rPr>
              <a:t> </a:t>
            </a:r>
            <a:r>
              <a:rPr lang="es-MX" dirty="0" err="1">
                <a:solidFill>
                  <a:schemeClr val="bg1"/>
                </a:solidFill>
              </a:rPr>
              <a:t>of</a:t>
            </a:r>
            <a:r>
              <a:rPr lang="es-MX" dirty="0">
                <a:solidFill>
                  <a:schemeClr val="bg1"/>
                </a:solidFill>
              </a:rPr>
              <a:t> TANDEM </a:t>
            </a:r>
            <a:r>
              <a:rPr lang="es-MX" dirty="0">
                <a:solidFill>
                  <a:schemeClr val="bg1"/>
                </a:solidFill>
                <a:sym typeface="Wingdings" panose="05000000000000000000" pitchFamily="2" charset="2"/>
              </a:rPr>
              <a:t></a:t>
            </a:r>
            <a:r>
              <a:rPr lang="es-MX" dirty="0">
                <a:solidFill>
                  <a:schemeClr val="bg1"/>
                </a:solidFill>
              </a:rPr>
              <a:t> </a:t>
            </a:r>
            <a:r>
              <a:rPr lang="es-MX" dirty="0" err="1">
                <a:solidFill>
                  <a:schemeClr val="bg1"/>
                </a:solidFill>
              </a:rPr>
              <a:t>eTandem</a:t>
            </a:r>
            <a:r>
              <a:rPr lang="es-MX" dirty="0">
                <a:solidFill>
                  <a:schemeClr val="bg1"/>
                </a:solidFill>
              </a:rPr>
              <a:t> </a:t>
            </a:r>
            <a:r>
              <a:rPr lang="es-MX" dirty="0" err="1">
                <a:solidFill>
                  <a:schemeClr val="bg1"/>
                </a:solidFill>
              </a:rPr>
              <a:t>Implementation</a:t>
            </a:r>
            <a:endParaRPr lang="es-MX" dirty="0">
              <a:solidFill>
                <a:schemeClr val="bg1"/>
              </a:solidFill>
            </a:endParaRPr>
          </a:p>
          <a:p>
            <a:pPr marL="457200" indent="-457200" algn="ctr">
              <a:lnSpc>
                <a:spcPct val="200000"/>
              </a:lnSpc>
              <a:buFont typeface="+mj-lt"/>
              <a:buAutoNum type="arabicPeriod"/>
            </a:pPr>
            <a:r>
              <a:rPr lang="es-MX" dirty="0" err="1">
                <a:solidFill>
                  <a:schemeClr val="bg1"/>
                </a:solidFill>
              </a:rPr>
              <a:t>Internationalization</a:t>
            </a:r>
            <a:r>
              <a:rPr lang="es-MX" dirty="0">
                <a:solidFill>
                  <a:schemeClr val="bg1"/>
                </a:solidFill>
              </a:rPr>
              <a:t>/</a:t>
            </a:r>
            <a:r>
              <a:rPr lang="es-MX" dirty="0" err="1">
                <a:solidFill>
                  <a:schemeClr val="bg1"/>
                </a:solidFill>
              </a:rPr>
              <a:t>Globalization</a:t>
            </a:r>
            <a:r>
              <a:rPr lang="es-MX" dirty="0">
                <a:solidFill>
                  <a:schemeClr val="bg1"/>
                </a:solidFill>
              </a:rPr>
              <a:t> </a:t>
            </a:r>
            <a:r>
              <a:rPr lang="es-MX" dirty="0" err="1">
                <a:solidFill>
                  <a:schemeClr val="bg1"/>
                </a:solidFill>
              </a:rPr>
              <a:t>of</a:t>
            </a:r>
            <a:r>
              <a:rPr lang="es-MX" dirty="0">
                <a:solidFill>
                  <a:schemeClr val="bg1"/>
                </a:solidFill>
              </a:rPr>
              <a:t> </a:t>
            </a:r>
            <a:r>
              <a:rPr lang="es-MX" dirty="0" err="1">
                <a:solidFill>
                  <a:schemeClr val="bg1"/>
                </a:solidFill>
              </a:rPr>
              <a:t>Education</a:t>
            </a:r>
            <a:endParaRPr lang="es-MX" dirty="0">
              <a:solidFill>
                <a:schemeClr val="bg1"/>
              </a:solidFill>
            </a:endParaRPr>
          </a:p>
          <a:p>
            <a:pPr marL="457200" indent="-457200" algn="ctr">
              <a:lnSpc>
                <a:spcPct val="200000"/>
              </a:lnSpc>
              <a:buFont typeface="+mj-lt"/>
              <a:buAutoNum type="arabicPeriod"/>
            </a:pPr>
            <a:r>
              <a:rPr lang="es-MX" dirty="0" err="1">
                <a:solidFill>
                  <a:schemeClr val="bg1"/>
                </a:solidFill>
              </a:rPr>
              <a:t>Pitfalls</a:t>
            </a:r>
            <a:r>
              <a:rPr lang="es-MX" dirty="0">
                <a:solidFill>
                  <a:schemeClr val="bg1"/>
                </a:solidFill>
              </a:rPr>
              <a:t> vs </a:t>
            </a:r>
            <a:r>
              <a:rPr lang="es-MX" dirty="0" err="1">
                <a:solidFill>
                  <a:schemeClr val="bg1"/>
                </a:solidFill>
              </a:rPr>
              <a:t>Praise</a:t>
            </a:r>
            <a:r>
              <a:rPr lang="es-MX" dirty="0">
                <a:solidFill>
                  <a:schemeClr val="bg1"/>
                </a:solidFill>
              </a:rPr>
              <a:t> </a:t>
            </a:r>
            <a:r>
              <a:rPr lang="es-MX" dirty="0" err="1">
                <a:solidFill>
                  <a:schemeClr val="bg1"/>
                </a:solidFill>
              </a:rPr>
              <a:t>of</a:t>
            </a:r>
            <a:r>
              <a:rPr lang="es-MX" dirty="0">
                <a:solidFill>
                  <a:schemeClr val="bg1"/>
                </a:solidFill>
              </a:rPr>
              <a:t> </a:t>
            </a:r>
            <a:r>
              <a:rPr lang="es-MX" dirty="0" err="1">
                <a:solidFill>
                  <a:schemeClr val="bg1"/>
                </a:solidFill>
              </a:rPr>
              <a:t>Using</a:t>
            </a:r>
            <a:r>
              <a:rPr lang="es-MX" dirty="0">
                <a:solidFill>
                  <a:schemeClr val="bg1"/>
                </a:solidFill>
              </a:rPr>
              <a:t> TANDEM in K-12 </a:t>
            </a:r>
            <a:r>
              <a:rPr lang="es-MX" dirty="0" err="1">
                <a:solidFill>
                  <a:schemeClr val="bg1"/>
                </a:solidFill>
              </a:rPr>
              <a:t>Setting</a:t>
            </a:r>
            <a:endParaRPr lang="es-MX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12377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CA3FDF-FE6B-4A57-8809-6263E4D4B4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/>
              <a:t>What</a:t>
            </a:r>
            <a:r>
              <a:rPr lang="es-MX" dirty="0"/>
              <a:t> role </a:t>
            </a:r>
            <a:r>
              <a:rPr lang="es-MX" dirty="0" err="1"/>
              <a:t>does</a:t>
            </a:r>
            <a:r>
              <a:rPr lang="es-MX" dirty="0"/>
              <a:t>/</a:t>
            </a:r>
            <a:r>
              <a:rPr lang="es-MX" dirty="0" err="1"/>
              <a:t>should</a:t>
            </a:r>
            <a:r>
              <a:rPr lang="es-MX" dirty="0"/>
              <a:t> </a:t>
            </a:r>
            <a:r>
              <a:rPr lang="es-MX" dirty="0" err="1"/>
              <a:t>technology</a:t>
            </a:r>
            <a:r>
              <a:rPr lang="es-MX" dirty="0"/>
              <a:t> </a:t>
            </a:r>
            <a:r>
              <a:rPr lang="es-MX" dirty="0" err="1"/>
              <a:t>play</a:t>
            </a:r>
            <a:r>
              <a:rPr lang="es-MX" dirty="0"/>
              <a:t>?</a:t>
            </a:r>
            <a:endParaRPr lang="en-US" dirty="0"/>
          </a:p>
        </p:txBody>
      </p:sp>
      <p:pic>
        <p:nvPicPr>
          <p:cNvPr id="5" name="Content Placeholder 4" descr="Child typing on keyboard">
            <a:extLst>
              <a:ext uri="{FF2B5EF4-FFF2-40B4-BE49-F238E27FC236}">
                <a16:creationId xmlns:a16="http://schemas.microsoft.com/office/drawing/2014/main" id="{17DD5BF5-0D09-44F1-9DB7-891048548F8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83763" y="2505909"/>
            <a:ext cx="5398294" cy="3598863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11E8469-859A-4366-BC53-273FD20C5D6C}"/>
              </a:ext>
            </a:extLst>
          </p:cNvPr>
          <p:cNvSpPr txBox="1"/>
          <p:nvPr/>
        </p:nvSpPr>
        <p:spPr>
          <a:xfrm>
            <a:off x="511728" y="2505908"/>
            <a:ext cx="558427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Not designed to replace traditional instruction</a:t>
            </a:r>
          </a:p>
          <a:p>
            <a:endParaRPr lang="en-US" sz="2400" dirty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Technology used to increase global communication</a:t>
            </a:r>
          </a:p>
          <a:p>
            <a:endParaRPr lang="en-US" sz="2400" dirty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Technology provides outlet for authentic conversations</a:t>
            </a:r>
          </a:p>
          <a:p>
            <a:endParaRPr lang="en-US" sz="2400" dirty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Value of ask and answer in real time</a:t>
            </a:r>
          </a:p>
        </p:txBody>
      </p:sp>
    </p:spTree>
    <p:extLst>
      <p:ext uri="{BB962C8B-B14F-4D97-AF65-F5344CB8AC3E}">
        <p14:creationId xmlns:p14="http://schemas.microsoft.com/office/powerpoint/2010/main" val="5310248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361C42-3302-4B6C-A931-98E0C51CB0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Platforms and sites for </a:t>
            </a:r>
            <a:r>
              <a:rPr lang="en-US" dirty="0" err="1"/>
              <a:t>eTandem</a:t>
            </a:r>
            <a:r>
              <a:rPr lang="en-US" dirty="0"/>
              <a:t> learning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0167B9-8758-44B1-8DBE-60F2F952D5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321" y="2336873"/>
            <a:ext cx="10143189" cy="3599316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Early forms of computer-mediated communication </a:t>
            </a:r>
            <a:r>
              <a:rPr lang="en-US" sz="1400" dirty="0">
                <a:solidFill>
                  <a:schemeClr val="bg1"/>
                </a:solidFill>
              </a:rPr>
              <a:t>(</a:t>
            </a:r>
            <a:r>
              <a:rPr lang="en-US" sz="1400" dirty="0" err="1">
                <a:solidFill>
                  <a:schemeClr val="bg1"/>
                </a:solidFill>
              </a:rPr>
              <a:t>Cziko</a:t>
            </a:r>
            <a:r>
              <a:rPr lang="en-US" sz="1400" dirty="0">
                <a:solidFill>
                  <a:schemeClr val="bg1"/>
                </a:solidFill>
              </a:rPr>
              <a:t> 2004):</a:t>
            </a:r>
            <a:endParaRPr lang="en-US" dirty="0">
              <a:solidFill>
                <a:schemeClr val="bg1"/>
              </a:solidFill>
            </a:endParaRPr>
          </a:p>
          <a:p>
            <a:pPr lvl="1"/>
            <a:r>
              <a:rPr lang="en-US" dirty="0">
                <a:solidFill>
                  <a:schemeClr val="bg1"/>
                </a:solidFill>
              </a:rPr>
              <a:t>Email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Electronic Bulletin Boards (e.g. Yahoo Groups)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AOL Instant messenger (Windows, Yahoo, </a:t>
            </a:r>
            <a:r>
              <a:rPr lang="en-US" dirty="0" err="1">
                <a:solidFill>
                  <a:schemeClr val="bg1"/>
                </a:solidFill>
              </a:rPr>
              <a:t>PalTalk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iVisit</a:t>
            </a:r>
            <a:r>
              <a:rPr lang="en-US" dirty="0">
                <a:solidFill>
                  <a:schemeClr val="bg1"/>
                </a:solidFill>
              </a:rPr>
              <a:t>)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MOOs (Multi-user Object Oriented) 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Moodle</a:t>
            </a:r>
          </a:p>
          <a:p>
            <a:pPr lvl="1"/>
            <a:endParaRPr lang="en-US" dirty="0">
              <a:solidFill>
                <a:schemeClr val="bg1"/>
              </a:solidFill>
            </a:endParaRPr>
          </a:p>
          <a:p>
            <a:pPr lvl="1"/>
            <a:endParaRPr lang="en-US" dirty="0">
              <a:solidFill>
                <a:schemeClr val="bg1"/>
              </a:solidFill>
            </a:endParaRPr>
          </a:p>
          <a:p>
            <a:pPr marL="457200" lvl="1" indent="0">
              <a:buNone/>
            </a:pPr>
            <a:r>
              <a:rPr lang="en-US" dirty="0">
                <a:solidFill>
                  <a:schemeClr val="bg1"/>
                </a:solidFill>
              </a:rPr>
              <a:t>Issue remained: mainly written text and audio communication, not always a reliable visual component</a:t>
            </a:r>
          </a:p>
        </p:txBody>
      </p:sp>
    </p:spTree>
    <p:extLst>
      <p:ext uri="{BB962C8B-B14F-4D97-AF65-F5344CB8AC3E}">
        <p14:creationId xmlns:p14="http://schemas.microsoft.com/office/powerpoint/2010/main" val="22526259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80DCE8-E94F-42DB-8CF1-0404BA7B8C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eTandem</a:t>
            </a:r>
            <a:r>
              <a:rPr lang="en-US" dirty="0"/>
              <a:t> learning today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ADF3EB-A3D8-4EA1-932B-4A0926B237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9470" y="2066285"/>
            <a:ext cx="6223518" cy="751560"/>
          </a:xfrm>
        </p:spPr>
        <p:txBody>
          <a:bodyPr/>
          <a:lstStyle/>
          <a:p>
            <a:r>
              <a:rPr lang="en-US" sz="1800" u="sng" dirty="0">
                <a:solidFill>
                  <a:srgbClr val="0563C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https://www.epals.com/#/connections</a:t>
            </a:r>
            <a:r>
              <a:rPr lang="en-US" sz="1800" u="sng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endParaRPr lang="en-US" sz="1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800" b="1" dirty="0" err="1">
                <a:solidFill>
                  <a:schemeClr val="bg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Epals</a:t>
            </a:r>
            <a:r>
              <a:rPr lang="en-US" sz="1800" dirty="0">
                <a:solidFill>
                  <a:schemeClr val="bg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: Conversing with native speakers (safeguarded)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" name="Picture 4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7FD5C814-F8B8-4B97-9E48-C007DE1859D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6046" t="19287" r="23939" b="46487"/>
          <a:stretch/>
        </p:blipFill>
        <p:spPr>
          <a:xfrm>
            <a:off x="805862" y="2919335"/>
            <a:ext cx="5490734" cy="2641710"/>
          </a:xfrm>
          <a:prstGeom prst="rect">
            <a:avLst/>
          </a:prstGeom>
        </p:spPr>
      </p:pic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F1B25CD1-BFF5-4806-959B-9C2B913471D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3112" t="9252" r="42985" b="31156"/>
          <a:stretch/>
        </p:blipFill>
        <p:spPr>
          <a:xfrm>
            <a:off x="6872621" y="1755544"/>
            <a:ext cx="4879909" cy="4824831"/>
          </a:xfrm>
          <a:prstGeom prst="rect">
            <a:avLst/>
          </a:prstGeom>
        </p:spPr>
      </p:pic>
      <p:pic>
        <p:nvPicPr>
          <p:cNvPr id="11" name="Picture 10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750DCEA1-366C-4328-A7DA-1ED3BD19588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112" t="89017" r="35255" b="4048"/>
          <a:stretch/>
        </p:blipFill>
        <p:spPr>
          <a:xfrm>
            <a:off x="165777" y="5800380"/>
            <a:ext cx="6497211" cy="608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4124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071D9F-D00D-4D7B-AA0D-6AB7EE8CE1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eTandem</a:t>
            </a:r>
            <a:r>
              <a:rPr lang="en-US" dirty="0"/>
              <a:t> learning today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6413DA-1E93-46BA-B722-41C1762496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3819" y="2093593"/>
            <a:ext cx="4659358" cy="1080938"/>
          </a:xfrm>
        </p:spPr>
        <p:txBody>
          <a:bodyPr>
            <a:normAutofit/>
          </a:bodyPr>
          <a:lstStyle/>
          <a:p>
            <a:r>
              <a:rPr lang="en-US" sz="1800" dirty="0">
                <a:solidFill>
                  <a:schemeClr val="bg1"/>
                </a:solidFill>
                <a:hlinkClick r:id="rId2"/>
              </a:rPr>
              <a:t>https://www.mylanguageexchange.com/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</a:p>
          <a:p>
            <a:pPr marL="0" indent="0">
              <a:buNone/>
            </a:pPr>
            <a:r>
              <a:rPr lang="en-US" sz="1800" dirty="0" err="1">
                <a:solidFill>
                  <a:schemeClr val="bg1"/>
                </a:solidFill>
              </a:rPr>
              <a:t>MyLanguageExchange</a:t>
            </a:r>
            <a:endParaRPr lang="en-US" sz="1800" dirty="0">
              <a:solidFill>
                <a:schemeClr val="bg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C0EB054-60CF-46B8-8AFA-3ED8F3B45C7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541" t="41632" r="22245" b="15510"/>
          <a:stretch/>
        </p:blipFill>
        <p:spPr>
          <a:xfrm>
            <a:off x="5262465" y="2151382"/>
            <a:ext cx="6699380" cy="334969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7629C7A-1390-43AA-A9FE-1ED46A2BF36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230" t="33604" r="24923" b="57279"/>
          <a:stretch/>
        </p:blipFill>
        <p:spPr>
          <a:xfrm>
            <a:off x="4146041" y="5672199"/>
            <a:ext cx="7565458" cy="86514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B57EBE6-1EE4-45CA-BDE7-EF3AF9B8FFF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3038" t="78205" r="34083" b="9663"/>
          <a:stretch/>
        </p:blipFill>
        <p:spPr>
          <a:xfrm>
            <a:off x="6471756" y="753228"/>
            <a:ext cx="5039923" cy="104616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75725C3-3B67-40D6-9626-597FFA2A1CA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8545" t="13878" r="40536" b="26745"/>
          <a:stretch/>
        </p:blipFill>
        <p:spPr>
          <a:xfrm>
            <a:off x="453819" y="2902828"/>
            <a:ext cx="3452327" cy="3729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703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98FCF1-777D-4C7D-A813-5342BABF10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of independent apps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2DC5A7-057F-45A9-B0CA-920953D5D3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321" y="2341827"/>
            <a:ext cx="9613861" cy="3599316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Apps can be used outside the classroom to further exploration and communication opportunities</a:t>
            </a: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</a:endParaRPr>
          </a:p>
          <a:p>
            <a:pPr lvl="1"/>
            <a:r>
              <a:rPr lang="en-US" dirty="0">
                <a:solidFill>
                  <a:schemeClr val="bg1"/>
                </a:solidFill>
              </a:rPr>
              <a:t>Tandem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Duolingo</a:t>
            </a:r>
          </a:p>
          <a:p>
            <a:pPr lvl="1"/>
            <a:r>
              <a:rPr lang="en-US" dirty="0" err="1">
                <a:solidFill>
                  <a:schemeClr val="bg1"/>
                </a:solidFill>
              </a:rPr>
              <a:t>HelloTalk</a:t>
            </a:r>
            <a:endParaRPr lang="en-US" dirty="0">
              <a:solidFill>
                <a:schemeClr val="bg1"/>
              </a:solidFill>
            </a:endParaRPr>
          </a:p>
          <a:p>
            <a:pPr lvl="1"/>
            <a:r>
              <a:rPr lang="en-US" dirty="0">
                <a:solidFill>
                  <a:schemeClr val="bg1"/>
                </a:solidFill>
              </a:rPr>
              <a:t>WhatsApp</a:t>
            </a:r>
          </a:p>
          <a:p>
            <a:pPr lvl="1"/>
            <a:endParaRPr lang="en-US" dirty="0">
              <a:solidFill>
                <a:schemeClr val="bg1"/>
              </a:solidFill>
            </a:endParaRPr>
          </a:p>
          <a:p>
            <a:pPr marL="457200" lvl="1" indent="0">
              <a:buNone/>
            </a:pPr>
            <a:r>
              <a:rPr lang="en-US" dirty="0">
                <a:solidFill>
                  <a:schemeClr val="bg1"/>
                </a:solidFill>
              </a:rPr>
              <a:t>+Hundreds of new apps and websites </a:t>
            </a:r>
          </a:p>
        </p:txBody>
      </p:sp>
      <p:pic>
        <p:nvPicPr>
          <p:cNvPr id="5" name="Picture 4" descr="Close-up of a person using a mobile phone">
            <a:extLst>
              <a:ext uri="{FF2B5EF4-FFF2-40B4-BE49-F238E27FC236}">
                <a16:creationId xmlns:a16="http://schemas.microsoft.com/office/drawing/2014/main" id="{4359775A-635B-46CA-B725-9221140E55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1958" y="3159543"/>
            <a:ext cx="4680565" cy="3119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189026"/>
      </p:ext>
    </p:extLst>
  </p:cSld>
  <p:clrMapOvr>
    <a:masterClrMapping/>
  </p:clrMapOvr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1F8094"/>
      </a:dk2>
      <a:lt2>
        <a:srgbClr val="E7E6E6"/>
      </a:lt2>
      <a:accent1>
        <a:srgbClr val="39CDE7"/>
      </a:accent1>
      <a:accent2>
        <a:srgbClr val="60DE72"/>
      </a:accent2>
      <a:accent3>
        <a:srgbClr val="DDCC64"/>
      </a:accent3>
      <a:accent4>
        <a:srgbClr val="F49D50"/>
      </a:accent4>
      <a:accent5>
        <a:srgbClr val="E44951"/>
      </a:accent5>
      <a:accent6>
        <a:srgbClr val="D666F9"/>
      </a:accent6>
      <a:hlink>
        <a:srgbClr val="4BF7ED"/>
      </a:hlink>
      <a:folHlink>
        <a:srgbClr val="95E9F4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92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118000"/>
                <a:satMod val="12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7DC10E3-4FF5-456B-A359-A0F378C1E5F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2812</TotalTime>
  <Words>635</Words>
  <Application>Microsoft Office PowerPoint</Application>
  <PresentationFormat>Widescreen</PresentationFormat>
  <Paragraphs>117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Times New Roman</vt:lpstr>
      <vt:lpstr>Trebuchet MS</vt:lpstr>
      <vt:lpstr>Berlin</vt:lpstr>
      <vt:lpstr>Learning in TANDEM</vt:lpstr>
      <vt:lpstr>What is TANDEM?</vt:lpstr>
      <vt:lpstr>Related terminology</vt:lpstr>
      <vt:lpstr>Points of emphasis</vt:lpstr>
      <vt:lpstr>What role does/should technology play?</vt:lpstr>
      <vt:lpstr>Platforms and sites for eTandem learning</vt:lpstr>
      <vt:lpstr>eTandem learning today</vt:lpstr>
      <vt:lpstr>eTandem learning today</vt:lpstr>
      <vt:lpstr>Use of independent apps</vt:lpstr>
      <vt:lpstr>How has TANDEM been used in the past?</vt:lpstr>
      <vt:lpstr>How do students receive a global education?</vt:lpstr>
      <vt:lpstr>What are the concerns?</vt:lpstr>
      <vt:lpstr>How do we address these concerns?</vt:lpstr>
      <vt:lpstr>Positive takeaways from eTANDEM programs</vt:lpstr>
      <vt:lpstr>What questions do you have?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Learning in TANDEM</dc:title>
  <dc:creator>Sarah Cremin</dc:creator>
  <cp:lastModifiedBy>Sarah Cremin</cp:lastModifiedBy>
  <cp:revision>1</cp:revision>
  <dcterms:created xsi:type="dcterms:W3CDTF">2021-08-11T14:01:58Z</dcterms:created>
  <dcterms:modified xsi:type="dcterms:W3CDTF">2021-08-13T12:54:49Z</dcterms:modified>
</cp:coreProperties>
</file>