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4" r:id="rId1"/>
  </p:sldMasterIdLst>
  <p:notesMasterIdLst>
    <p:notesMasterId r:id="rId24"/>
  </p:notesMasterIdLst>
  <p:sldIdLst>
    <p:sldId id="319" r:id="rId2"/>
    <p:sldId id="331" r:id="rId3"/>
    <p:sldId id="333" r:id="rId4"/>
    <p:sldId id="327" r:id="rId5"/>
    <p:sldId id="314" r:id="rId6"/>
    <p:sldId id="288" r:id="rId7"/>
    <p:sldId id="310" r:id="rId8"/>
    <p:sldId id="334" r:id="rId9"/>
    <p:sldId id="337" r:id="rId10"/>
    <p:sldId id="339" r:id="rId11"/>
    <p:sldId id="340" r:id="rId12"/>
    <p:sldId id="262" r:id="rId13"/>
    <p:sldId id="294" r:id="rId14"/>
    <p:sldId id="284" r:id="rId15"/>
    <p:sldId id="335" r:id="rId16"/>
    <p:sldId id="336" r:id="rId17"/>
    <p:sldId id="329" r:id="rId18"/>
    <p:sldId id="320" r:id="rId19"/>
    <p:sldId id="316" r:id="rId20"/>
    <p:sldId id="321" r:id="rId21"/>
    <p:sldId id="341" r:id="rId22"/>
    <p:sldId id="332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4" autoAdjust="0"/>
    <p:restoredTop sz="95199" autoAdjust="0"/>
  </p:normalViewPr>
  <p:slideViewPr>
    <p:cSldViewPr>
      <p:cViewPr>
        <p:scale>
          <a:sx n="66" d="100"/>
          <a:sy n="66" d="100"/>
        </p:scale>
        <p:origin x="-1296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Very Uncomfort</c:v>
                </c:pt>
                <c:pt idx="1">
                  <c:v>Uncomfortable</c:v>
                </c:pt>
                <c:pt idx="2">
                  <c:v>Neutral</c:v>
                </c:pt>
                <c:pt idx="3">
                  <c:v>Comfortable</c:v>
                </c:pt>
                <c:pt idx="4">
                  <c:v>Extrem Comfort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9</c:v>
                </c:pt>
                <c:pt idx="2">
                  <c:v>4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Very Uncomfort</c:v>
                </c:pt>
                <c:pt idx="1">
                  <c:v>Uncomfortable</c:v>
                </c:pt>
                <c:pt idx="2">
                  <c:v>Neutral</c:v>
                </c:pt>
                <c:pt idx="3">
                  <c:v>Comfortable</c:v>
                </c:pt>
                <c:pt idx="4">
                  <c:v>Extrem Comfort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6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96320"/>
        <c:axId val="30298112"/>
      </c:barChart>
      <c:catAx>
        <c:axId val="30296320"/>
        <c:scaling>
          <c:orientation val="minMax"/>
        </c:scaling>
        <c:delete val="0"/>
        <c:axPos val="b"/>
        <c:majorTickMark val="out"/>
        <c:minorTickMark val="none"/>
        <c:tickLblPos val="nextTo"/>
        <c:crossAx val="30298112"/>
        <c:crosses val="autoZero"/>
        <c:auto val="1"/>
        <c:lblAlgn val="ctr"/>
        <c:lblOffset val="100"/>
        <c:noMultiLvlLbl val="0"/>
      </c:catAx>
      <c:valAx>
        <c:axId val="3029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296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D4FDB-DA5B-40E1-A83E-EEB653407119}" type="doc">
      <dgm:prSet loTypeId="urn:microsoft.com/office/officeart/2005/8/layout/cycle7" loCatId="cycle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6D9AFF1-016E-4499-8106-22A12E020683}">
      <dgm:prSet phldrT="[Text]"/>
      <dgm:spPr/>
      <dgm:t>
        <a:bodyPr/>
        <a:lstStyle/>
        <a:p>
          <a:r>
            <a:rPr lang="en-US" b="0" dirty="0" smtClean="0">
              <a:latin typeface="Impact" pitchFamily="34" charset="0"/>
            </a:rPr>
            <a:t>Grand Rapids</a:t>
          </a:r>
          <a:endParaRPr lang="en-US" b="0" dirty="0">
            <a:latin typeface="Impact" pitchFamily="34" charset="0"/>
          </a:endParaRPr>
        </a:p>
      </dgm:t>
    </dgm:pt>
    <dgm:pt modelId="{031FA7E9-3049-4D84-882C-DC5D5070A191}" type="parTrans" cxnId="{69CE43C9-6B82-4810-8309-6FB65D29A3F9}">
      <dgm:prSet/>
      <dgm:spPr/>
      <dgm:t>
        <a:bodyPr/>
        <a:lstStyle/>
        <a:p>
          <a:endParaRPr lang="en-US"/>
        </a:p>
      </dgm:t>
    </dgm:pt>
    <dgm:pt modelId="{213502BF-6017-40A5-8789-A625D171F933}" type="sibTrans" cxnId="{69CE43C9-6B82-4810-8309-6FB65D29A3F9}">
      <dgm:prSet/>
      <dgm:spPr/>
      <dgm:t>
        <a:bodyPr/>
        <a:lstStyle/>
        <a:p>
          <a:endParaRPr lang="en-US" dirty="0"/>
        </a:p>
      </dgm:t>
    </dgm:pt>
    <dgm:pt modelId="{32D0BE3B-E628-4539-B13D-02624044FB31}">
      <dgm:prSet phldrT="[Text]"/>
      <dgm:spPr/>
      <dgm:t>
        <a:bodyPr/>
        <a:lstStyle/>
        <a:p>
          <a:r>
            <a:rPr lang="en-US" b="0" dirty="0" smtClean="0">
              <a:latin typeface="Impact" pitchFamily="34" charset="0"/>
            </a:rPr>
            <a:t>Allendale</a:t>
          </a:r>
          <a:endParaRPr lang="en-US" b="0" dirty="0">
            <a:latin typeface="Impact" pitchFamily="34" charset="0"/>
          </a:endParaRPr>
        </a:p>
      </dgm:t>
    </dgm:pt>
    <dgm:pt modelId="{F61EAA88-F650-4B10-B19D-133A2A118645}" type="parTrans" cxnId="{76DC3D13-3076-442D-BBC5-DC11BFABAF24}">
      <dgm:prSet/>
      <dgm:spPr/>
      <dgm:t>
        <a:bodyPr/>
        <a:lstStyle/>
        <a:p>
          <a:endParaRPr lang="en-US"/>
        </a:p>
      </dgm:t>
    </dgm:pt>
    <dgm:pt modelId="{08DBFCD8-61C9-485F-95A4-39A47422CB82}" type="sibTrans" cxnId="{76DC3D13-3076-442D-BBC5-DC11BFABAF24}">
      <dgm:prSet/>
      <dgm:spPr/>
      <dgm:t>
        <a:bodyPr/>
        <a:lstStyle/>
        <a:p>
          <a:endParaRPr lang="en-US" dirty="0"/>
        </a:p>
      </dgm:t>
    </dgm:pt>
    <dgm:pt modelId="{AA82685D-CA4E-4C83-847C-8B041EAEE05C}">
      <dgm:prSet phldrT="[Text]"/>
      <dgm:spPr/>
      <dgm:t>
        <a:bodyPr/>
        <a:lstStyle/>
        <a:p>
          <a:r>
            <a:rPr lang="en-US" b="0" dirty="0" smtClean="0">
              <a:latin typeface="Impact" pitchFamily="34" charset="0"/>
            </a:rPr>
            <a:t>Holland</a:t>
          </a:r>
          <a:endParaRPr lang="en-US" b="0" dirty="0">
            <a:latin typeface="Impact" pitchFamily="34" charset="0"/>
          </a:endParaRPr>
        </a:p>
      </dgm:t>
    </dgm:pt>
    <dgm:pt modelId="{949BF923-A5EE-4410-8F07-B23F6B811D9E}" type="parTrans" cxnId="{C2B82BDD-F165-46C4-A4EB-43B33AC28B31}">
      <dgm:prSet/>
      <dgm:spPr/>
      <dgm:t>
        <a:bodyPr/>
        <a:lstStyle/>
        <a:p>
          <a:endParaRPr lang="en-US"/>
        </a:p>
      </dgm:t>
    </dgm:pt>
    <dgm:pt modelId="{7854F028-6EFD-4875-9DCC-447312538038}" type="sibTrans" cxnId="{C2B82BDD-F165-46C4-A4EB-43B33AC28B31}">
      <dgm:prSet/>
      <dgm:spPr/>
      <dgm:t>
        <a:bodyPr/>
        <a:lstStyle/>
        <a:p>
          <a:endParaRPr lang="en-US" dirty="0"/>
        </a:p>
      </dgm:t>
    </dgm:pt>
    <dgm:pt modelId="{A753B85B-2DFA-4477-889B-29E1DFB2408F}" type="pres">
      <dgm:prSet presAssocID="{FE7D4FDB-DA5B-40E1-A83E-EEB6534071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137098-0F69-4CE5-927E-57E0FE3EB6AA}" type="pres">
      <dgm:prSet presAssocID="{66D9AFF1-016E-4499-8106-22A12E0206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C4D82-16FE-404D-82DE-01285DA82BCE}" type="pres">
      <dgm:prSet presAssocID="{213502BF-6017-40A5-8789-A625D171F93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F5DABF3-F39E-435C-9AEC-1A95001203BD}" type="pres">
      <dgm:prSet presAssocID="{213502BF-6017-40A5-8789-A625D171F93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33C0847-A576-4CA8-89FD-2AA35D16D714}" type="pres">
      <dgm:prSet presAssocID="{32D0BE3B-E628-4539-B13D-02624044FB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0A0FD-A0F2-487B-B5C2-299CCB725F73}" type="pres">
      <dgm:prSet presAssocID="{08DBFCD8-61C9-485F-95A4-39A47422CB8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0ED3FE0-88CA-40BD-B3DA-206174D54E83}" type="pres">
      <dgm:prSet presAssocID="{08DBFCD8-61C9-485F-95A4-39A47422CB8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2C0824B-42F8-46A8-A678-29CF26987724}" type="pres">
      <dgm:prSet presAssocID="{AA82685D-CA4E-4C83-847C-8B041EAEE05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2AB8D-5CCE-451C-80B7-C02B9A39A37A}" type="pres">
      <dgm:prSet presAssocID="{7854F028-6EFD-4875-9DCC-44731253803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F370889-BBDF-4C3C-AEBC-219AC1F9AA4C}" type="pres">
      <dgm:prSet presAssocID="{7854F028-6EFD-4875-9DCC-447312538038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F017221-71F4-49DD-AB4A-B4BA397F4EEF}" type="presOf" srcId="{213502BF-6017-40A5-8789-A625D171F933}" destId="{176C4D82-16FE-404D-82DE-01285DA82BCE}" srcOrd="0" destOrd="0" presId="urn:microsoft.com/office/officeart/2005/8/layout/cycle7"/>
    <dgm:cxn modelId="{76DC3D13-3076-442D-BBC5-DC11BFABAF24}" srcId="{FE7D4FDB-DA5B-40E1-A83E-EEB653407119}" destId="{32D0BE3B-E628-4539-B13D-02624044FB31}" srcOrd="1" destOrd="0" parTransId="{F61EAA88-F650-4B10-B19D-133A2A118645}" sibTransId="{08DBFCD8-61C9-485F-95A4-39A47422CB82}"/>
    <dgm:cxn modelId="{3C009536-09C8-4428-9A74-BE06689359A7}" type="presOf" srcId="{32D0BE3B-E628-4539-B13D-02624044FB31}" destId="{433C0847-A576-4CA8-89FD-2AA35D16D714}" srcOrd="0" destOrd="0" presId="urn:microsoft.com/office/officeart/2005/8/layout/cycle7"/>
    <dgm:cxn modelId="{C2B82BDD-F165-46C4-A4EB-43B33AC28B31}" srcId="{FE7D4FDB-DA5B-40E1-A83E-EEB653407119}" destId="{AA82685D-CA4E-4C83-847C-8B041EAEE05C}" srcOrd="2" destOrd="0" parTransId="{949BF923-A5EE-4410-8F07-B23F6B811D9E}" sibTransId="{7854F028-6EFD-4875-9DCC-447312538038}"/>
    <dgm:cxn modelId="{69CE43C9-6B82-4810-8309-6FB65D29A3F9}" srcId="{FE7D4FDB-DA5B-40E1-A83E-EEB653407119}" destId="{66D9AFF1-016E-4499-8106-22A12E020683}" srcOrd="0" destOrd="0" parTransId="{031FA7E9-3049-4D84-882C-DC5D5070A191}" sibTransId="{213502BF-6017-40A5-8789-A625D171F933}"/>
    <dgm:cxn modelId="{C05E45BE-E6AB-44B7-A863-348FC9C0B9E6}" type="presOf" srcId="{FE7D4FDB-DA5B-40E1-A83E-EEB653407119}" destId="{A753B85B-2DFA-4477-889B-29E1DFB2408F}" srcOrd="0" destOrd="0" presId="urn:microsoft.com/office/officeart/2005/8/layout/cycle7"/>
    <dgm:cxn modelId="{F04A6A28-7B29-4BCB-8B21-DA43AD073C2F}" type="presOf" srcId="{213502BF-6017-40A5-8789-A625D171F933}" destId="{AF5DABF3-F39E-435C-9AEC-1A95001203BD}" srcOrd="1" destOrd="0" presId="urn:microsoft.com/office/officeart/2005/8/layout/cycle7"/>
    <dgm:cxn modelId="{0F5F818C-B3F5-46ED-A6C7-CBC2C33ABB89}" type="presOf" srcId="{08DBFCD8-61C9-485F-95A4-39A47422CB82}" destId="{1AB0A0FD-A0F2-487B-B5C2-299CCB725F73}" srcOrd="0" destOrd="0" presId="urn:microsoft.com/office/officeart/2005/8/layout/cycle7"/>
    <dgm:cxn modelId="{5EE46DCB-A244-462C-8A18-69A2854608BE}" type="presOf" srcId="{08DBFCD8-61C9-485F-95A4-39A47422CB82}" destId="{E0ED3FE0-88CA-40BD-B3DA-206174D54E83}" srcOrd="1" destOrd="0" presId="urn:microsoft.com/office/officeart/2005/8/layout/cycle7"/>
    <dgm:cxn modelId="{A4D8D77A-659F-437D-BC8D-7B09DD7396BC}" type="presOf" srcId="{7854F028-6EFD-4875-9DCC-447312538038}" destId="{FF370889-BBDF-4C3C-AEBC-219AC1F9AA4C}" srcOrd="1" destOrd="0" presId="urn:microsoft.com/office/officeart/2005/8/layout/cycle7"/>
    <dgm:cxn modelId="{BFDD6B98-5A6A-4113-9FBC-9D043E568C57}" type="presOf" srcId="{66D9AFF1-016E-4499-8106-22A12E020683}" destId="{0D137098-0F69-4CE5-927E-57E0FE3EB6AA}" srcOrd="0" destOrd="0" presId="urn:microsoft.com/office/officeart/2005/8/layout/cycle7"/>
    <dgm:cxn modelId="{A916AE32-CE59-4627-8CBE-B1C64822F8C3}" type="presOf" srcId="{AA82685D-CA4E-4C83-847C-8B041EAEE05C}" destId="{12C0824B-42F8-46A8-A678-29CF26987724}" srcOrd="0" destOrd="0" presId="urn:microsoft.com/office/officeart/2005/8/layout/cycle7"/>
    <dgm:cxn modelId="{B1257654-BB9C-4A1D-82DE-C506504F7CFF}" type="presOf" srcId="{7854F028-6EFD-4875-9DCC-447312538038}" destId="{10C2AB8D-5CCE-451C-80B7-C02B9A39A37A}" srcOrd="0" destOrd="0" presId="urn:microsoft.com/office/officeart/2005/8/layout/cycle7"/>
    <dgm:cxn modelId="{3031ABC9-581B-44A5-BE0B-69D6C7B46B90}" type="presParOf" srcId="{A753B85B-2DFA-4477-889B-29E1DFB2408F}" destId="{0D137098-0F69-4CE5-927E-57E0FE3EB6AA}" srcOrd="0" destOrd="0" presId="urn:microsoft.com/office/officeart/2005/8/layout/cycle7"/>
    <dgm:cxn modelId="{9C4E0A88-73FF-4171-A4A0-CFAB83A28825}" type="presParOf" srcId="{A753B85B-2DFA-4477-889B-29E1DFB2408F}" destId="{176C4D82-16FE-404D-82DE-01285DA82BCE}" srcOrd="1" destOrd="0" presId="urn:microsoft.com/office/officeart/2005/8/layout/cycle7"/>
    <dgm:cxn modelId="{1679CF50-6AEB-4817-A41D-722D911402C1}" type="presParOf" srcId="{176C4D82-16FE-404D-82DE-01285DA82BCE}" destId="{AF5DABF3-F39E-435C-9AEC-1A95001203BD}" srcOrd="0" destOrd="0" presId="urn:microsoft.com/office/officeart/2005/8/layout/cycle7"/>
    <dgm:cxn modelId="{7CD98A2C-B079-4B0E-B941-488B8B977B67}" type="presParOf" srcId="{A753B85B-2DFA-4477-889B-29E1DFB2408F}" destId="{433C0847-A576-4CA8-89FD-2AA35D16D714}" srcOrd="2" destOrd="0" presId="urn:microsoft.com/office/officeart/2005/8/layout/cycle7"/>
    <dgm:cxn modelId="{75BB2DAF-CBAB-4AB2-8CC2-A4C196FABD0C}" type="presParOf" srcId="{A753B85B-2DFA-4477-889B-29E1DFB2408F}" destId="{1AB0A0FD-A0F2-487B-B5C2-299CCB725F73}" srcOrd="3" destOrd="0" presId="urn:microsoft.com/office/officeart/2005/8/layout/cycle7"/>
    <dgm:cxn modelId="{EF250718-6F2F-4DBB-BB08-DCC06184C567}" type="presParOf" srcId="{1AB0A0FD-A0F2-487B-B5C2-299CCB725F73}" destId="{E0ED3FE0-88CA-40BD-B3DA-206174D54E83}" srcOrd="0" destOrd="0" presId="urn:microsoft.com/office/officeart/2005/8/layout/cycle7"/>
    <dgm:cxn modelId="{3CFAEED4-2A9F-412C-8AD8-C643277FF062}" type="presParOf" srcId="{A753B85B-2DFA-4477-889B-29E1DFB2408F}" destId="{12C0824B-42F8-46A8-A678-29CF26987724}" srcOrd="4" destOrd="0" presId="urn:microsoft.com/office/officeart/2005/8/layout/cycle7"/>
    <dgm:cxn modelId="{B2BCB604-B90C-458B-B4EF-E8E3D00228BB}" type="presParOf" srcId="{A753B85B-2DFA-4477-889B-29E1DFB2408F}" destId="{10C2AB8D-5CCE-451C-80B7-C02B9A39A37A}" srcOrd="5" destOrd="0" presId="urn:microsoft.com/office/officeart/2005/8/layout/cycle7"/>
    <dgm:cxn modelId="{CF0DE1C1-DBFA-43DE-B658-6C4D15135A49}" type="presParOf" srcId="{10C2AB8D-5CCE-451C-80B7-C02B9A39A37A}" destId="{FF370889-BBDF-4C3C-AEBC-219AC1F9AA4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C10175-226F-40F3-B77B-679C5EB2C933}" type="doc">
      <dgm:prSet loTypeId="urn:microsoft.com/office/officeart/2008/layout/VerticalCircleList" loCatId="list" qsTypeId="urn:microsoft.com/office/officeart/2005/8/quickstyle/simple1#1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E5E2D67C-645A-42DB-9405-085CDCC9E0F9}">
      <dgm:prSet phldrT="[Text]" custT="1"/>
      <dgm:spPr/>
      <dgm:t>
        <a:bodyPr/>
        <a:lstStyle/>
        <a:p>
          <a:r>
            <a:rPr lang="en-US" sz="2400" b="1" dirty="0" smtClean="0"/>
            <a:t>It is </a:t>
          </a:r>
          <a:r>
            <a:rPr lang="en-US" sz="2400" b="1" dirty="0" smtClean="0">
              <a:solidFill>
                <a:srgbClr val="00B050"/>
              </a:solidFill>
            </a:rPr>
            <a:t>green</a:t>
          </a:r>
          <a:endParaRPr lang="en-US" sz="2400" b="1" dirty="0">
            <a:solidFill>
              <a:srgbClr val="00B050"/>
            </a:solidFill>
          </a:endParaRPr>
        </a:p>
      </dgm:t>
    </dgm:pt>
    <dgm:pt modelId="{28783A9F-A78F-42F3-8AF6-5B247282F0BB}" type="parTrans" cxnId="{28AF2E3D-1065-4994-A9C2-A97AB14892F2}">
      <dgm:prSet/>
      <dgm:spPr/>
      <dgm:t>
        <a:bodyPr/>
        <a:lstStyle/>
        <a:p>
          <a:endParaRPr lang="en-US"/>
        </a:p>
      </dgm:t>
    </dgm:pt>
    <dgm:pt modelId="{C2036837-B73D-422D-8F56-D102AFF8FC5F}" type="sibTrans" cxnId="{28AF2E3D-1065-4994-A9C2-A97AB14892F2}">
      <dgm:prSet/>
      <dgm:spPr/>
      <dgm:t>
        <a:bodyPr/>
        <a:lstStyle/>
        <a:p>
          <a:endParaRPr lang="en-US"/>
        </a:p>
      </dgm:t>
    </dgm:pt>
    <dgm:pt modelId="{E09AB872-06A1-499A-A4AF-70E6756B1111}">
      <dgm:prSet phldrT="[Text]" custT="1"/>
      <dgm:spPr/>
      <dgm:t>
        <a:bodyPr/>
        <a:lstStyle/>
        <a:p>
          <a:r>
            <a:rPr lang="en-US" sz="2400" b="1" dirty="0" smtClean="0"/>
            <a:t>It saves time</a:t>
          </a:r>
          <a:endParaRPr lang="en-US" sz="2400" b="1" dirty="0"/>
        </a:p>
      </dgm:t>
    </dgm:pt>
    <dgm:pt modelId="{6D5B3D86-45E4-4284-9CBD-9385D24AC8C8}" type="parTrans" cxnId="{D421FC67-96CF-4991-B89F-E9C1B6DD9F90}">
      <dgm:prSet/>
      <dgm:spPr/>
      <dgm:t>
        <a:bodyPr/>
        <a:lstStyle/>
        <a:p>
          <a:endParaRPr lang="en-US"/>
        </a:p>
      </dgm:t>
    </dgm:pt>
    <dgm:pt modelId="{A9BAD48B-BF27-489B-A44A-8B88E000A3B9}" type="sibTrans" cxnId="{D421FC67-96CF-4991-B89F-E9C1B6DD9F90}">
      <dgm:prSet/>
      <dgm:spPr/>
      <dgm:t>
        <a:bodyPr/>
        <a:lstStyle/>
        <a:p>
          <a:endParaRPr lang="en-US"/>
        </a:p>
      </dgm:t>
    </dgm:pt>
    <dgm:pt modelId="{30B03E27-9CBB-4500-B0F6-55171F0E6AA7}">
      <dgm:prSet phldrT="[Text]" custT="1"/>
      <dgm:spPr/>
      <dgm:t>
        <a:bodyPr/>
        <a:lstStyle/>
        <a:p>
          <a:r>
            <a:rPr lang="en-US" sz="2400" b="1" dirty="0" smtClean="0"/>
            <a:t>It saves money</a:t>
          </a:r>
          <a:endParaRPr lang="en-US" sz="2400" b="1" dirty="0"/>
        </a:p>
      </dgm:t>
    </dgm:pt>
    <dgm:pt modelId="{8E6BAF48-6E01-43E7-A699-B587240F0BD6}" type="parTrans" cxnId="{0956CD7F-1A6C-466D-A5DF-C438EDD73276}">
      <dgm:prSet/>
      <dgm:spPr/>
      <dgm:t>
        <a:bodyPr/>
        <a:lstStyle/>
        <a:p>
          <a:endParaRPr lang="en-US"/>
        </a:p>
      </dgm:t>
    </dgm:pt>
    <dgm:pt modelId="{E11F5C89-5AB8-493F-91DA-438185683B09}" type="sibTrans" cxnId="{0956CD7F-1A6C-466D-A5DF-C438EDD73276}">
      <dgm:prSet/>
      <dgm:spPr/>
      <dgm:t>
        <a:bodyPr/>
        <a:lstStyle/>
        <a:p>
          <a:endParaRPr lang="en-US"/>
        </a:p>
      </dgm:t>
    </dgm:pt>
    <dgm:pt modelId="{B0014CD8-3E46-4810-BB20-A94359BF9429}">
      <dgm:prSet phldrT="[Text]" custT="1"/>
      <dgm:spPr/>
      <dgm:t>
        <a:bodyPr/>
        <a:lstStyle/>
        <a:p>
          <a:r>
            <a:rPr lang="en-US" sz="2400" b="1" dirty="0" smtClean="0"/>
            <a:t>It allows a solid personal connection</a:t>
          </a:r>
          <a:endParaRPr lang="en-US" sz="2400" b="1" dirty="0"/>
        </a:p>
      </dgm:t>
    </dgm:pt>
    <dgm:pt modelId="{9D3C41C4-908D-43D6-B4B1-C4512D1C2602}" type="parTrans" cxnId="{F3E8BD8B-35AC-4BAC-84EB-77A1E20096A3}">
      <dgm:prSet/>
      <dgm:spPr/>
      <dgm:t>
        <a:bodyPr/>
        <a:lstStyle/>
        <a:p>
          <a:endParaRPr lang="en-US"/>
        </a:p>
      </dgm:t>
    </dgm:pt>
    <dgm:pt modelId="{BA7869E9-4E47-44D8-90EC-386F5CC67AD5}" type="sibTrans" cxnId="{F3E8BD8B-35AC-4BAC-84EB-77A1E20096A3}">
      <dgm:prSet/>
      <dgm:spPr/>
      <dgm:t>
        <a:bodyPr/>
        <a:lstStyle/>
        <a:p>
          <a:endParaRPr lang="en-US"/>
        </a:p>
      </dgm:t>
    </dgm:pt>
    <dgm:pt modelId="{484F6BDD-4F13-439B-AB1A-D974C0FD486A}">
      <dgm:prSet phldrT="[Text]" custT="1"/>
      <dgm:spPr/>
      <dgm:t>
        <a:bodyPr/>
        <a:lstStyle/>
        <a:p>
          <a:r>
            <a:rPr lang="en-US" sz="2400" b="1" dirty="0" smtClean="0"/>
            <a:t>It is the future</a:t>
          </a:r>
          <a:endParaRPr lang="en-US" sz="2400" b="1" dirty="0"/>
        </a:p>
      </dgm:t>
    </dgm:pt>
    <dgm:pt modelId="{35E81F81-7398-44CB-8ADE-24E9BE523868}" type="parTrans" cxnId="{CFB93574-E743-44B9-A8DF-FA1687125E9E}">
      <dgm:prSet/>
      <dgm:spPr/>
      <dgm:t>
        <a:bodyPr/>
        <a:lstStyle/>
        <a:p>
          <a:endParaRPr lang="en-US"/>
        </a:p>
      </dgm:t>
    </dgm:pt>
    <dgm:pt modelId="{8C1C124E-857B-4CB8-A78B-E22BF03929D3}" type="sibTrans" cxnId="{CFB93574-E743-44B9-A8DF-FA1687125E9E}">
      <dgm:prSet/>
      <dgm:spPr/>
      <dgm:t>
        <a:bodyPr/>
        <a:lstStyle/>
        <a:p>
          <a:endParaRPr lang="en-US"/>
        </a:p>
      </dgm:t>
    </dgm:pt>
    <dgm:pt modelId="{85C757FD-A6B2-4851-8D8C-E998695ED9CA}" type="pres">
      <dgm:prSet presAssocID="{10C10175-226F-40F3-B77B-679C5EB2C933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1D99B7BA-1E6D-4CD6-BFFA-A955BF6F0D42}" type="pres">
      <dgm:prSet presAssocID="{E5E2D67C-645A-42DB-9405-085CDCC9E0F9}" presName="noChildren" presStyleCnt="0"/>
      <dgm:spPr/>
      <dgm:t>
        <a:bodyPr/>
        <a:lstStyle/>
        <a:p>
          <a:endParaRPr lang="en-US"/>
        </a:p>
      </dgm:t>
    </dgm:pt>
    <dgm:pt modelId="{4DA6D25A-62CD-4AEA-B46E-1865A4A9183D}" type="pres">
      <dgm:prSet presAssocID="{E5E2D67C-645A-42DB-9405-085CDCC9E0F9}" presName="gap" presStyleCnt="0"/>
      <dgm:spPr/>
      <dgm:t>
        <a:bodyPr/>
        <a:lstStyle/>
        <a:p>
          <a:endParaRPr lang="en-US"/>
        </a:p>
      </dgm:t>
    </dgm:pt>
    <dgm:pt modelId="{40BB7BB5-F2D9-4EDE-9B47-BA2DFECD497E}" type="pres">
      <dgm:prSet presAssocID="{E5E2D67C-645A-42DB-9405-085CDCC9E0F9}" presName="medCircle2" presStyleLbl="vennNode1" presStyleIdx="0" presStyleCnt="5"/>
      <dgm:spPr/>
      <dgm:t>
        <a:bodyPr/>
        <a:lstStyle/>
        <a:p>
          <a:endParaRPr lang="en-US"/>
        </a:p>
      </dgm:t>
    </dgm:pt>
    <dgm:pt modelId="{7574EEEA-87B1-4ACC-B974-0201126E47C7}" type="pres">
      <dgm:prSet presAssocID="{E5E2D67C-645A-42DB-9405-085CDCC9E0F9}" presName="txLvlOnly1" presStyleLbl="revTx" presStyleIdx="0" presStyleCnt="5"/>
      <dgm:spPr/>
      <dgm:t>
        <a:bodyPr/>
        <a:lstStyle/>
        <a:p>
          <a:endParaRPr lang="en-US"/>
        </a:p>
      </dgm:t>
    </dgm:pt>
    <dgm:pt modelId="{966C8221-8B4D-43F6-92E1-047462985A53}" type="pres">
      <dgm:prSet presAssocID="{E09AB872-06A1-499A-A4AF-70E6756B1111}" presName="noChildren" presStyleCnt="0"/>
      <dgm:spPr/>
      <dgm:t>
        <a:bodyPr/>
        <a:lstStyle/>
        <a:p>
          <a:endParaRPr lang="en-US"/>
        </a:p>
      </dgm:t>
    </dgm:pt>
    <dgm:pt modelId="{18ABEE5C-977D-46AA-A907-57D0302B5692}" type="pres">
      <dgm:prSet presAssocID="{E09AB872-06A1-499A-A4AF-70E6756B1111}" presName="gap" presStyleCnt="0"/>
      <dgm:spPr/>
      <dgm:t>
        <a:bodyPr/>
        <a:lstStyle/>
        <a:p>
          <a:endParaRPr lang="en-US"/>
        </a:p>
      </dgm:t>
    </dgm:pt>
    <dgm:pt modelId="{D7C3160C-40E9-46FA-83CB-87A879080240}" type="pres">
      <dgm:prSet presAssocID="{E09AB872-06A1-499A-A4AF-70E6756B1111}" presName="medCircle2" presStyleLbl="vennNode1" presStyleIdx="1" presStyleCnt="5"/>
      <dgm:spPr/>
      <dgm:t>
        <a:bodyPr/>
        <a:lstStyle/>
        <a:p>
          <a:endParaRPr lang="en-US"/>
        </a:p>
      </dgm:t>
    </dgm:pt>
    <dgm:pt modelId="{58134EB3-2F70-47E0-A936-E66C5BC7E062}" type="pres">
      <dgm:prSet presAssocID="{E09AB872-06A1-499A-A4AF-70E6756B1111}" presName="txLvlOnly1" presStyleLbl="revTx" presStyleIdx="1" presStyleCnt="5"/>
      <dgm:spPr/>
      <dgm:t>
        <a:bodyPr/>
        <a:lstStyle/>
        <a:p>
          <a:endParaRPr lang="en-US"/>
        </a:p>
      </dgm:t>
    </dgm:pt>
    <dgm:pt modelId="{027D3033-3C1F-4666-AE16-4AEBD9928E1C}" type="pres">
      <dgm:prSet presAssocID="{30B03E27-9CBB-4500-B0F6-55171F0E6AA7}" presName="noChildren" presStyleCnt="0"/>
      <dgm:spPr/>
      <dgm:t>
        <a:bodyPr/>
        <a:lstStyle/>
        <a:p>
          <a:endParaRPr lang="en-US"/>
        </a:p>
      </dgm:t>
    </dgm:pt>
    <dgm:pt modelId="{2DF9760E-217B-48C3-A6B3-36438C75A0D8}" type="pres">
      <dgm:prSet presAssocID="{30B03E27-9CBB-4500-B0F6-55171F0E6AA7}" presName="gap" presStyleCnt="0"/>
      <dgm:spPr/>
      <dgm:t>
        <a:bodyPr/>
        <a:lstStyle/>
        <a:p>
          <a:endParaRPr lang="en-US"/>
        </a:p>
      </dgm:t>
    </dgm:pt>
    <dgm:pt modelId="{612FC562-7AAD-43BF-9342-7F1B8A3EDBEB}" type="pres">
      <dgm:prSet presAssocID="{30B03E27-9CBB-4500-B0F6-55171F0E6AA7}" presName="medCircle2" presStyleLbl="vennNode1" presStyleIdx="2" presStyleCnt="5"/>
      <dgm:spPr/>
      <dgm:t>
        <a:bodyPr/>
        <a:lstStyle/>
        <a:p>
          <a:endParaRPr lang="en-US"/>
        </a:p>
      </dgm:t>
    </dgm:pt>
    <dgm:pt modelId="{3C1310F4-3EF3-4558-A1B2-086BEE1C0E7D}" type="pres">
      <dgm:prSet presAssocID="{30B03E27-9CBB-4500-B0F6-55171F0E6AA7}" presName="txLvlOnly1" presStyleLbl="revTx" presStyleIdx="2" presStyleCnt="5"/>
      <dgm:spPr/>
      <dgm:t>
        <a:bodyPr/>
        <a:lstStyle/>
        <a:p>
          <a:endParaRPr lang="en-US"/>
        </a:p>
      </dgm:t>
    </dgm:pt>
    <dgm:pt modelId="{C70AE880-5386-420F-A40D-CDB7967DCF87}" type="pres">
      <dgm:prSet presAssocID="{B0014CD8-3E46-4810-BB20-A94359BF9429}" presName="noChildren" presStyleCnt="0"/>
      <dgm:spPr/>
      <dgm:t>
        <a:bodyPr/>
        <a:lstStyle/>
        <a:p>
          <a:endParaRPr lang="en-US"/>
        </a:p>
      </dgm:t>
    </dgm:pt>
    <dgm:pt modelId="{7752CD1E-D41E-457A-8A5D-FE088B395BBB}" type="pres">
      <dgm:prSet presAssocID="{B0014CD8-3E46-4810-BB20-A94359BF9429}" presName="gap" presStyleCnt="0"/>
      <dgm:spPr/>
      <dgm:t>
        <a:bodyPr/>
        <a:lstStyle/>
        <a:p>
          <a:endParaRPr lang="en-US"/>
        </a:p>
      </dgm:t>
    </dgm:pt>
    <dgm:pt modelId="{075B8EBA-876B-460E-B73A-F5B6F9B3D359}" type="pres">
      <dgm:prSet presAssocID="{B0014CD8-3E46-4810-BB20-A94359BF9429}" presName="medCircle2" presStyleLbl="vennNode1" presStyleIdx="3" presStyleCnt="5"/>
      <dgm:spPr/>
      <dgm:t>
        <a:bodyPr/>
        <a:lstStyle/>
        <a:p>
          <a:endParaRPr lang="en-US"/>
        </a:p>
      </dgm:t>
    </dgm:pt>
    <dgm:pt modelId="{7CD6243E-7DB8-4C99-AC85-45EDAA04747F}" type="pres">
      <dgm:prSet presAssocID="{B0014CD8-3E46-4810-BB20-A94359BF9429}" presName="txLvlOnly1" presStyleLbl="revTx" presStyleIdx="3" presStyleCnt="5"/>
      <dgm:spPr/>
      <dgm:t>
        <a:bodyPr/>
        <a:lstStyle/>
        <a:p>
          <a:endParaRPr lang="en-US"/>
        </a:p>
      </dgm:t>
    </dgm:pt>
    <dgm:pt modelId="{CAC93E9B-C215-4FE2-A5D0-6A1AD996EFEA}" type="pres">
      <dgm:prSet presAssocID="{484F6BDD-4F13-439B-AB1A-D974C0FD486A}" presName="noChildren" presStyleCnt="0"/>
      <dgm:spPr/>
      <dgm:t>
        <a:bodyPr/>
        <a:lstStyle/>
        <a:p>
          <a:endParaRPr lang="en-US"/>
        </a:p>
      </dgm:t>
    </dgm:pt>
    <dgm:pt modelId="{E06F9A59-2FEE-44F3-B9C1-503248765462}" type="pres">
      <dgm:prSet presAssocID="{484F6BDD-4F13-439B-AB1A-D974C0FD486A}" presName="gap" presStyleCnt="0"/>
      <dgm:spPr/>
      <dgm:t>
        <a:bodyPr/>
        <a:lstStyle/>
        <a:p>
          <a:endParaRPr lang="en-US"/>
        </a:p>
      </dgm:t>
    </dgm:pt>
    <dgm:pt modelId="{B338A037-4DD9-4E42-81D6-DD8DEE491B87}" type="pres">
      <dgm:prSet presAssocID="{484F6BDD-4F13-439B-AB1A-D974C0FD486A}" presName="medCircle2" presStyleLbl="vennNode1" presStyleIdx="4" presStyleCnt="5"/>
      <dgm:spPr/>
      <dgm:t>
        <a:bodyPr/>
        <a:lstStyle/>
        <a:p>
          <a:endParaRPr lang="en-US"/>
        </a:p>
      </dgm:t>
    </dgm:pt>
    <dgm:pt modelId="{58BEA66A-2FEA-4817-A7AA-93B4C0D50428}" type="pres">
      <dgm:prSet presAssocID="{484F6BDD-4F13-439B-AB1A-D974C0FD486A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28AF2E3D-1065-4994-A9C2-A97AB14892F2}" srcId="{10C10175-226F-40F3-B77B-679C5EB2C933}" destId="{E5E2D67C-645A-42DB-9405-085CDCC9E0F9}" srcOrd="0" destOrd="0" parTransId="{28783A9F-A78F-42F3-8AF6-5B247282F0BB}" sibTransId="{C2036837-B73D-422D-8F56-D102AFF8FC5F}"/>
    <dgm:cxn modelId="{171EF72F-BB95-4424-9CDF-780BB3913365}" type="presOf" srcId="{30B03E27-9CBB-4500-B0F6-55171F0E6AA7}" destId="{3C1310F4-3EF3-4558-A1B2-086BEE1C0E7D}" srcOrd="0" destOrd="0" presId="urn:microsoft.com/office/officeart/2008/layout/VerticalCircleList"/>
    <dgm:cxn modelId="{5D345E84-FE9D-468B-BA04-8D25D25A1526}" type="presOf" srcId="{E09AB872-06A1-499A-A4AF-70E6756B1111}" destId="{58134EB3-2F70-47E0-A936-E66C5BC7E062}" srcOrd="0" destOrd="0" presId="urn:microsoft.com/office/officeart/2008/layout/VerticalCircleList"/>
    <dgm:cxn modelId="{D421FC67-96CF-4991-B89F-E9C1B6DD9F90}" srcId="{10C10175-226F-40F3-B77B-679C5EB2C933}" destId="{E09AB872-06A1-499A-A4AF-70E6756B1111}" srcOrd="1" destOrd="0" parTransId="{6D5B3D86-45E4-4284-9CBD-9385D24AC8C8}" sibTransId="{A9BAD48B-BF27-489B-A44A-8B88E000A3B9}"/>
    <dgm:cxn modelId="{82FC3BD8-EB88-4D1E-948C-05DA6165B049}" type="presOf" srcId="{10C10175-226F-40F3-B77B-679C5EB2C933}" destId="{85C757FD-A6B2-4851-8D8C-E998695ED9CA}" srcOrd="0" destOrd="0" presId="urn:microsoft.com/office/officeart/2008/layout/VerticalCircleList"/>
    <dgm:cxn modelId="{09C4CEF3-D8D9-48A4-8F1D-473BB9AFA0B2}" type="presOf" srcId="{E5E2D67C-645A-42DB-9405-085CDCC9E0F9}" destId="{7574EEEA-87B1-4ACC-B974-0201126E47C7}" srcOrd="0" destOrd="0" presId="urn:microsoft.com/office/officeart/2008/layout/VerticalCircleList"/>
    <dgm:cxn modelId="{0956CD7F-1A6C-466D-A5DF-C438EDD73276}" srcId="{10C10175-226F-40F3-B77B-679C5EB2C933}" destId="{30B03E27-9CBB-4500-B0F6-55171F0E6AA7}" srcOrd="2" destOrd="0" parTransId="{8E6BAF48-6E01-43E7-A699-B587240F0BD6}" sibTransId="{E11F5C89-5AB8-493F-91DA-438185683B09}"/>
    <dgm:cxn modelId="{F3E8BD8B-35AC-4BAC-84EB-77A1E20096A3}" srcId="{10C10175-226F-40F3-B77B-679C5EB2C933}" destId="{B0014CD8-3E46-4810-BB20-A94359BF9429}" srcOrd="3" destOrd="0" parTransId="{9D3C41C4-908D-43D6-B4B1-C4512D1C2602}" sibTransId="{BA7869E9-4E47-44D8-90EC-386F5CC67AD5}"/>
    <dgm:cxn modelId="{CFB93574-E743-44B9-A8DF-FA1687125E9E}" srcId="{10C10175-226F-40F3-B77B-679C5EB2C933}" destId="{484F6BDD-4F13-439B-AB1A-D974C0FD486A}" srcOrd="4" destOrd="0" parTransId="{35E81F81-7398-44CB-8ADE-24E9BE523868}" sibTransId="{8C1C124E-857B-4CB8-A78B-E22BF03929D3}"/>
    <dgm:cxn modelId="{56515692-46F6-460F-8F6C-FB2C8D1971BD}" type="presOf" srcId="{484F6BDD-4F13-439B-AB1A-D974C0FD486A}" destId="{58BEA66A-2FEA-4817-A7AA-93B4C0D50428}" srcOrd="0" destOrd="0" presId="urn:microsoft.com/office/officeart/2008/layout/VerticalCircleList"/>
    <dgm:cxn modelId="{7A12AD58-EB64-40C5-A779-0292A491E893}" type="presOf" srcId="{B0014CD8-3E46-4810-BB20-A94359BF9429}" destId="{7CD6243E-7DB8-4C99-AC85-45EDAA04747F}" srcOrd="0" destOrd="0" presId="urn:microsoft.com/office/officeart/2008/layout/VerticalCircleList"/>
    <dgm:cxn modelId="{3E6D3BC7-91A2-408E-AD6D-8A4DAC519099}" type="presParOf" srcId="{85C757FD-A6B2-4851-8D8C-E998695ED9CA}" destId="{1D99B7BA-1E6D-4CD6-BFFA-A955BF6F0D42}" srcOrd="0" destOrd="0" presId="urn:microsoft.com/office/officeart/2008/layout/VerticalCircleList"/>
    <dgm:cxn modelId="{7B3604C2-29AA-48E3-B5FC-46A97A8F45CB}" type="presParOf" srcId="{1D99B7BA-1E6D-4CD6-BFFA-A955BF6F0D42}" destId="{4DA6D25A-62CD-4AEA-B46E-1865A4A9183D}" srcOrd="0" destOrd="0" presId="urn:microsoft.com/office/officeart/2008/layout/VerticalCircleList"/>
    <dgm:cxn modelId="{E82EC84F-7B53-4685-AF9C-6DA1305C6A63}" type="presParOf" srcId="{1D99B7BA-1E6D-4CD6-BFFA-A955BF6F0D42}" destId="{40BB7BB5-F2D9-4EDE-9B47-BA2DFECD497E}" srcOrd="1" destOrd="0" presId="urn:microsoft.com/office/officeart/2008/layout/VerticalCircleList"/>
    <dgm:cxn modelId="{B4E9A1A8-2B60-455B-A5CD-0B06A38B94A6}" type="presParOf" srcId="{1D99B7BA-1E6D-4CD6-BFFA-A955BF6F0D42}" destId="{7574EEEA-87B1-4ACC-B974-0201126E47C7}" srcOrd="2" destOrd="0" presId="urn:microsoft.com/office/officeart/2008/layout/VerticalCircleList"/>
    <dgm:cxn modelId="{5A3AE511-F6B5-44CB-9E44-248F3A59D246}" type="presParOf" srcId="{85C757FD-A6B2-4851-8D8C-E998695ED9CA}" destId="{966C8221-8B4D-43F6-92E1-047462985A53}" srcOrd="1" destOrd="0" presId="urn:microsoft.com/office/officeart/2008/layout/VerticalCircleList"/>
    <dgm:cxn modelId="{3913E0BA-D779-4D5A-B06E-DF2078AC9DE7}" type="presParOf" srcId="{966C8221-8B4D-43F6-92E1-047462985A53}" destId="{18ABEE5C-977D-46AA-A907-57D0302B5692}" srcOrd="0" destOrd="0" presId="urn:microsoft.com/office/officeart/2008/layout/VerticalCircleList"/>
    <dgm:cxn modelId="{22532ECC-8DC1-4C6E-BDAB-093F92A10D76}" type="presParOf" srcId="{966C8221-8B4D-43F6-92E1-047462985A53}" destId="{D7C3160C-40E9-46FA-83CB-87A879080240}" srcOrd="1" destOrd="0" presId="urn:microsoft.com/office/officeart/2008/layout/VerticalCircleList"/>
    <dgm:cxn modelId="{7718A5CA-2A6E-4001-A602-ED2DD0BBC9FA}" type="presParOf" srcId="{966C8221-8B4D-43F6-92E1-047462985A53}" destId="{58134EB3-2F70-47E0-A936-E66C5BC7E062}" srcOrd="2" destOrd="0" presId="urn:microsoft.com/office/officeart/2008/layout/VerticalCircleList"/>
    <dgm:cxn modelId="{F3C4581A-60FC-422E-BC86-ADFBD555A3CC}" type="presParOf" srcId="{85C757FD-A6B2-4851-8D8C-E998695ED9CA}" destId="{027D3033-3C1F-4666-AE16-4AEBD9928E1C}" srcOrd="2" destOrd="0" presId="urn:microsoft.com/office/officeart/2008/layout/VerticalCircleList"/>
    <dgm:cxn modelId="{C4FCF5BA-0418-492D-9A6B-1FA4143A8D6F}" type="presParOf" srcId="{027D3033-3C1F-4666-AE16-4AEBD9928E1C}" destId="{2DF9760E-217B-48C3-A6B3-36438C75A0D8}" srcOrd="0" destOrd="0" presId="urn:microsoft.com/office/officeart/2008/layout/VerticalCircleList"/>
    <dgm:cxn modelId="{F409F5D9-9514-43FD-B257-6CD77A2DA054}" type="presParOf" srcId="{027D3033-3C1F-4666-AE16-4AEBD9928E1C}" destId="{612FC562-7AAD-43BF-9342-7F1B8A3EDBEB}" srcOrd="1" destOrd="0" presId="urn:microsoft.com/office/officeart/2008/layout/VerticalCircleList"/>
    <dgm:cxn modelId="{D150AFEF-5190-46FB-A6F4-A32FD59146E8}" type="presParOf" srcId="{027D3033-3C1F-4666-AE16-4AEBD9928E1C}" destId="{3C1310F4-3EF3-4558-A1B2-086BEE1C0E7D}" srcOrd="2" destOrd="0" presId="urn:microsoft.com/office/officeart/2008/layout/VerticalCircleList"/>
    <dgm:cxn modelId="{27976196-D6B2-40E1-8681-AAC219C3192A}" type="presParOf" srcId="{85C757FD-A6B2-4851-8D8C-E998695ED9CA}" destId="{C70AE880-5386-420F-A40D-CDB7967DCF87}" srcOrd="3" destOrd="0" presId="urn:microsoft.com/office/officeart/2008/layout/VerticalCircleList"/>
    <dgm:cxn modelId="{7A33301F-3CD7-4E2E-94D9-2427CA399117}" type="presParOf" srcId="{C70AE880-5386-420F-A40D-CDB7967DCF87}" destId="{7752CD1E-D41E-457A-8A5D-FE088B395BBB}" srcOrd="0" destOrd="0" presId="urn:microsoft.com/office/officeart/2008/layout/VerticalCircleList"/>
    <dgm:cxn modelId="{BBADD91E-35A6-49C1-A4ED-BED09F4DF06B}" type="presParOf" srcId="{C70AE880-5386-420F-A40D-CDB7967DCF87}" destId="{075B8EBA-876B-460E-B73A-F5B6F9B3D359}" srcOrd="1" destOrd="0" presId="urn:microsoft.com/office/officeart/2008/layout/VerticalCircleList"/>
    <dgm:cxn modelId="{7DAE90B3-FF68-4CF3-A583-A3BCDDAA3D61}" type="presParOf" srcId="{C70AE880-5386-420F-A40D-CDB7967DCF87}" destId="{7CD6243E-7DB8-4C99-AC85-45EDAA04747F}" srcOrd="2" destOrd="0" presId="urn:microsoft.com/office/officeart/2008/layout/VerticalCircleList"/>
    <dgm:cxn modelId="{7C80194E-1EA7-4560-83DC-6E759D3F8FA9}" type="presParOf" srcId="{85C757FD-A6B2-4851-8D8C-E998695ED9CA}" destId="{CAC93E9B-C215-4FE2-A5D0-6A1AD996EFEA}" srcOrd="4" destOrd="0" presId="urn:microsoft.com/office/officeart/2008/layout/VerticalCircleList"/>
    <dgm:cxn modelId="{6952972D-4E35-49E3-86ED-122FBE050335}" type="presParOf" srcId="{CAC93E9B-C215-4FE2-A5D0-6A1AD996EFEA}" destId="{E06F9A59-2FEE-44F3-B9C1-503248765462}" srcOrd="0" destOrd="0" presId="urn:microsoft.com/office/officeart/2008/layout/VerticalCircleList"/>
    <dgm:cxn modelId="{33EE0C38-86AF-4D3B-BBFD-780C061945B5}" type="presParOf" srcId="{CAC93E9B-C215-4FE2-A5D0-6A1AD996EFEA}" destId="{B338A037-4DD9-4E42-81D6-DD8DEE491B87}" srcOrd="1" destOrd="0" presId="urn:microsoft.com/office/officeart/2008/layout/VerticalCircleList"/>
    <dgm:cxn modelId="{0314A577-8ECD-4453-9E3B-B55AF5A84785}" type="presParOf" srcId="{CAC93E9B-C215-4FE2-A5D0-6A1AD996EFEA}" destId="{58BEA66A-2FEA-4817-A7AA-93B4C0D5042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37098-0F69-4CE5-927E-57E0FE3EB6AA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l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l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>
              <a:latin typeface="Impact" pitchFamily="34" charset="0"/>
            </a:rPr>
            <a:t>Grand Rapids</a:t>
          </a:r>
          <a:endParaRPr lang="en-US" sz="2700" b="0" kern="1200" dirty="0">
            <a:latin typeface="Impact" pitchFamily="34" charset="0"/>
          </a:endParaRPr>
        </a:p>
      </dsp:txBody>
      <dsp:txXfrm>
        <a:off x="2026603" y="31997"/>
        <a:ext cx="2042793" cy="990578"/>
      </dsp:txXfrm>
    </dsp:sp>
    <dsp:sp modelId="{176C4D82-16FE-404D-82DE-01285DA82BCE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3479006" y="1921517"/>
        <a:ext cx="875480" cy="220965"/>
      </dsp:txXfrm>
    </dsp:sp>
    <dsp:sp modelId="{433C0847-A576-4CA8-89FD-2AA35D16D714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l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l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>
              <a:latin typeface="Impact" pitchFamily="34" charset="0"/>
            </a:rPr>
            <a:t>Allendale</a:t>
          </a:r>
          <a:endParaRPr lang="en-US" sz="2700" b="0" kern="1200" dirty="0">
            <a:latin typeface="Impact" pitchFamily="34" charset="0"/>
          </a:endParaRPr>
        </a:p>
      </dsp:txBody>
      <dsp:txXfrm>
        <a:off x="3764096" y="3041423"/>
        <a:ext cx="2042793" cy="990578"/>
      </dsp:txXfrm>
    </dsp:sp>
    <dsp:sp modelId="{1AB0A0FD-A0F2-487B-B5C2-299CCB725F73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 rot="10800000">
        <a:off x="2610259" y="3426230"/>
        <a:ext cx="875480" cy="220965"/>
      </dsp:txXfrm>
    </dsp:sp>
    <dsp:sp modelId="{12C0824B-42F8-46A8-A678-29CF26987724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l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l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>
              <a:latin typeface="Impact" pitchFamily="34" charset="0"/>
            </a:rPr>
            <a:t>Holland</a:t>
          </a:r>
          <a:endParaRPr lang="en-US" sz="2700" b="0" kern="1200" dirty="0">
            <a:latin typeface="Impact" pitchFamily="34" charset="0"/>
          </a:endParaRPr>
        </a:p>
      </dsp:txBody>
      <dsp:txXfrm>
        <a:off x="289109" y="3041423"/>
        <a:ext cx="2042793" cy="990578"/>
      </dsp:txXfrm>
    </dsp:sp>
    <dsp:sp modelId="{10C2AB8D-5CCE-451C-80B7-C02B9A39A37A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741513" y="1921517"/>
        <a:ext cx="875480" cy="220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2EF5EBD-34B3-4B1D-BDCC-0DEB9EDEC387}" type="datetimeFigureOut">
              <a:rPr lang="en-US"/>
              <a:pPr>
                <a:defRPr/>
              </a:pPr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A8208C5-D72B-4FFF-9159-9E278066D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5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C2A39-575E-432F-A7C4-607F741F1C8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79E84-B5AD-4519-B9B3-AF9636FDF4C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94F6C-4E5B-4C6C-808C-A7EC8D89FCD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AF9D9-260E-4E2D-964F-5360615597C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6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10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chemeClr val="accent1"/>
                </a:solidFill>
                <a:latin typeface="+mn-lt"/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chemeClr val="accent1"/>
                </a:solidFill>
                <a:latin typeface="+mn-lt"/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E6E9-7FAC-4B32-A8AD-8F3773A45D43}" type="datetimeFigureOut">
              <a:rPr lang="en-US"/>
              <a:pPr>
                <a:defRPr/>
              </a:pPr>
              <a:t>10/18/2012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4392613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pPr>
              <a:defRPr/>
            </a:pPr>
            <a:fld id="{F483C561-29EB-4D07-9D4B-DD8FBB7D9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A7943-06C2-4471-9E2E-7CCCD615B293}" type="datetimeFigureOut">
              <a:rPr lang="en-US"/>
              <a:pPr>
                <a:defRPr/>
              </a:pPr>
              <a:t>10/18/2012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6EB2-8977-42C6-A042-08C492A70F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1C26-E6E8-4F95-A678-0BA539877801}" type="datetimeFigureOut">
              <a:rPr lang="en-US"/>
              <a:pPr>
                <a:defRPr/>
              </a:pPr>
              <a:t>10/18/2012</a:t>
            </a:fld>
            <a:endParaRPr lang="en-US" sz="11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728B3-A668-47C1-856C-9B05B2D92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E4C6-1947-4AC2-B5F2-D6720C21C62A}" type="datetimeFigureOut">
              <a:rPr lang="en-US"/>
              <a:pPr>
                <a:defRPr/>
              </a:pPr>
              <a:t>10/18/2012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28FBE0C-A954-49AF-815D-4521F9968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10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BA63A-AEBE-4579-9784-7BAEB4B6928E}" type="datetimeFigureOut">
              <a:rPr lang="en-US"/>
              <a:pPr>
                <a:defRPr/>
              </a:pPr>
              <a:t>10/18/2012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225" y="4389438"/>
            <a:ext cx="1216025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5F5C85-7B6C-40C4-A0A0-79907DAAD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CB0D-5629-490B-8506-F47A7D2D013F}" type="datetimeFigureOut">
              <a:rPr lang="en-US"/>
              <a:pPr>
                <a:defRPr/>
              </a:pPr>
              <a:t>10/18/2012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D3FDBB8-7612-42D0-BA57-9306788CA7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179A-15A7-446F-A394-74C067BA135D}" type="datetimeFigureOut">
              <a:rPr lang="en-US"/>
              <a:pPr>
                <a:defRPr/>
              </a:pPr>
              <a:t>10/18/2012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E2428DC-5AC2-4184-AC03-9380CBEA5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929F-9929-4B2A-ADC6-CEF9F272FB1E}" type="datetimeFigureOut">
              <a:rPr lang="en-US"/>
              <a:pPr>
                <a:defRPr/>
              </a:pPr>
              <a:t>10/18/2012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778B037-14F5-4F61-9CDC-FCFC787FB4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87BE7-70E4-4E28-BF8E-766A495C10BE}" type="datetimeFigureOut">
              <a:rPr lang="en-US"/>
              <a:pPr>
                <a:defRPr/>
              </a:pPr>
              <a:t>10/18/2012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69ADE54-542C-4907-BC3C-64898192BA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5825-CA3E-44E1-9AE7-726F06685956}" type="datetimeFigureOut">
              <a:rPr lang="en-US"/>
              <a:pPr>
                <a:defRPr/>
              </a:pPr>
              <a:t>10/18/2012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F984AD7-14F0-4C11-BFEB-E1E81BE6C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7E59-ED98-4942-9573-98E580A58A67}" type="datetimeFigureOut">
              <a:rPr lang="en-US"/>
              <a:pPr>
                <a:defRPr/>
              </a:pPr>
              <a:t>10/18/2012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C32303C-1520-4561-9372-FC391A332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A137E28-73F2-4154-9CDF-C27F32A2BDDF}" type="datetimeFigureOut">
              <a:rPr lang="en-US"/>
              <a:pPr>
                <a:defRPr/>
              </a:pPr>
              <a:t>10/18/2012</a:t>
            </a:fld>
            <a:endParaRPr lang="en-US" sz="11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2DAF6F6-935A-4CCF-8A31-0AA63835C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65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2DA7A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ADA7A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88472"/>
        </a:buClr>
        <a:buFont typeface="Arial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A20lExhNkn4?version=3&amp;hl=en_U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libguides.gvsu.edu/honorscolleg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anthorn.com/index.php/article/2011/09/gv_athletics_saves_11000_with_oovo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0bNjLtAOC7o?version=3&amp;hl=en_US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9G9kKoa5W-w?version=3&amp;hl=en_U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99T9wbs8lFw?version=3&amp;hl=en_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0" y="6657975"/>
            <a:ext cx="666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0112" y="1066800"/>
            <a:ext cx="8686799" cy="4191000"/>
          </a:xfrm>
        </p:spPr>
        <p:txBody>
          <a:bodyPr/>
          <a:lstStyle/>
          <a:p>
            <a:r>
              <a:rPr lang="en-US" dirty="0" smtClean="0"/>
              <a:t>Advocating for Green with Video Presence</a:t>
            </a:r>
            <a:br>
              <a:rPr lang="en-US" dirty="0" smtClean="0"/>
            </a:br>
            <a:r>
              <a:rPr lang="en-US" sz="4400" dirty="0" smtClean="0"/>
              <a:t>September 23, 2011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Out To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New books in the Juvenile Collection</a:t>
            </a:r>
            <a:endParaRPr lang="en-US" sz="3600" dirty="0"/>
          </a:p>
          <a:p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</a:t>
            </a:r>
            <a:endParaRPr lang="en-US" sz="3600" dirty="0"/>
          </a:p>
        </p:txBody>
      </p:sp>
      <p:pic>
        <p:nvPicPr>
          <p:cNvPr id="5" name="A20lExhNkn4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514600"/>
            <a:ext cx="4419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6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Library Guides using Slide Share and Videos</a:t>
            </a:r>
          </a:p>
          <a:p>
            <a:pPr marL="0" indent="0">
              <a:buNone/>
            </a:pPr>
            <a:r>
              <a:rPr lang="en-US" sz="3600" b="1" dirty="0" smtClean="0"/>
              <a:t>      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   </a:t>
            </a:r>
            <a:r>
              <a:rPr lang="en-US" sz="3600" b="1" dirty="0" smtClean="0">
                <a:hlinkClick r:id="rId2"/>
              </a:rPr>
              <a:t>Honors College Subject Guide</a:t>
            </a: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838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 You  </a:t>
            </a:r>
            <a:r>
              <a:rPr lang="en-US" dirty="0"/>
              <a:t>N</a:t>
            </a:r>
            <a:r>
              <a:rPr lang="en-US" dirty="0" smtClean="0"/>
              <a:t>eed  </a:t>
            </a:r>
            <a:r>
              <a:rPr lang="en-US" dirty="0"/>
              <a:t>F</a:t>
            </a:r>
            <a:r>
              <a:rPr lang="en-US" dirty="0" smtClean="0"/>
              <a:t>or  Videos</a:t>
            </a:r>
            <a:endParaRPr lang="en-US" dirty="0"/>
          </a:p>
        </p:txBody>
      </p:sp>
      <p:sp>
        <p:nvSpPr>
          <p:cNvPr id="27650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0662" cy="24384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Computer with broadband –plug in!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Video  software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Web camera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Headphone</a:t>
            </a:r>
          </a:p>
        </p:txBody>
      </p:sp>
      <p:pic>
        <p:nvPicPr>
          <p:cNvPr id="8" name="Picture 7" descr="acer-ferrari-3200-notebook-computer-p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webca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133600"/>
            <a:ext cx="191928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oovoo-6wa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114800"/>
            <a:ext cx="31353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ogitech_headse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5720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nternet_connectio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3771900"/>
            <a:ext cx="1854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77250" y="6657975"/>
            <a:ext cx="666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Visual Presence In  Libraries?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533400" y="1752600"/>
          <a:ext cx="8153400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77250" y="6657975"/>
            <a:ext cx="666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Parallel Uses Of  Videos and Video </a:t>
            </a:r>
            <a:r>
              <a:rPr lang="en-US" dirty="0"/>
              <a:t>C</a:t>
            </a:r>
            <a:r>
              <a:rPr lang="en-US" dirty="0" smtClean="0"/>
              <a:t>hat</a:t>
            </a:r>
            <a:endParaRPr lang="en-US" dirty="0"/>
          </a:p>
        </p:txBody>
      </p:sp>
      <p:pic>
        <p:nvPicPr>
          <p:cNvPr id="8" name="Content Placeholder 7" descr="telemedicine_BN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4191001"/>
            <a:ext cx="4114800" cy="2410656"/>
          </a:xfrm>
          <a:scene3d>
            <a:camera prst="orthographicFront"/>
            <a:lightRig rig="threePt" dir="t"/>
          </a:scene3d>
          <a:sp3d prstMaterial="metal"/>
        </p:spPr>
      </p:pic>
      <p:pic>
        <p:nvPicPr>
          <p:cNvPr id="7" name="Content Placeholder 6" descr="Cisco_telepresence_system_3200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33938" y="1676400"/>
            <a:ext cx="4129087" cy="2057400"/>
          </a:xfrm>
        </p:spPr>
      </p:pic>
      <p:pic>
        <p:nvPicPr>
          <p:cNvPr id="9" name="Picture 8" descr="telepresence_hotel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600" y="3948113"/>
            <a:ext cx="40386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10"/>
          <p:cNvSpPr txBox="1">
            <a:spLocks noChangeArrowheads="1"/>
          </p:cNvSpPr>
          <p:nvPr/>
        </p:nvSpPr>
        <p:spPr bwMode="auto">
          <a:xfrm>
            <a:off x="206375" y="1676400"/>
            <a:ext cx="4724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b="1" dirty="0">
                <a:latin typeface="Franklin Gothic Book" pitchFamily="34" charset="0"/>
              </a:rPr>
              <a:t>Businesses/ Hotels</a:t>
            </a:r>
          </a:p>
          <a:p>
            <a:pPr>
              <a:buFont typeface="Arial" charset="0"/>
              <a:buChar char="•"/>
            </a:pPr>
            <a:r>
              <a:rPr lang="en-US" sz="3600" b="1" dirty="0">
                <a:latin typeface="Franklin Gothic Book" pitchFamily="34" charset="0"/>
              </a:rPr>
              <a:t>Medicine</a:t>
            </a:r>
          </a:p>
          <a:p>
            <a:pPr>
              <a:buFont typeface="Arial" charset="0"/>
              <a:buChar char="•"/>
            </a:pPr>
            <a:r>
              <a:rPr lang="en-US" sz="3600" b="1" dirty="0">
                <a:latin typeface="Franklin Gothic Book" pitchFamily="34" charset="0"/>
              </a:rPr>
              <a:t>Libraries/Education</a:t>
            </a:r>
          </a:p>
          <a:p>
            <a:pPr>
              <a:buFont typeface="Arial" charset="0"/>
              <a:buChar char="•"/>
            </a:pPr>
            <a:r>
              <a:rPr lang="en-US" sz="3600" b="1" dirty="0">
                <a:latin typeface="Franklin Gothic Book" pitchFamily="34" charset="0"/>
              </a:rPr>
              <a:t>Sports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7250" y="6657975"/>
            <a:ext cx="666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Technology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Communication with students</a:t>
            </a:r>
          </a:p>
          <a:p>
            <a:r>
              <a:rPr lang="en-US" sz="4000" dirty="0" smtClean="0"/>
              <a:t>Prepare students for the future</a:t>
            </a:r>
          </a:p>
          <a:p>
            <a:r>
              <a:rPr lang="en-US" sz="4000" dirty="0" smtClean="0"/>
              <a:t>Job interviews/Admissions </a:t>
            </a:r>
            <a:r>
              <a:rPr lang="en-US" sz="4000" dirty="0" smtClean="0">
                <a:hlinkClick r:id="rId2"/>
              </a:rPr>
              <a:t>interviews</a:t>
            </a:r>
            <a:endParaRPr lang="en-US" sz="4000" dirty="0" smtClean="0"/>
          </a:p>
          <a:p>
            <a:r>
              <a:rPr lang="en-US" sz="4000" dirty="0" smtClean="0"/>
              <a:t>Build confidence in speaking skills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67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Using </a:t>
            </a:r>
            <a:r>
              <a:rPr lang="en-US" dirty="0" err="1" smtClean="0"/>
              <a:t>ooVoo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9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4400" smtClean="0"/>
          </a:p>
          <a:p>
            <a:pPr eaLnBrk="1" hangingPunct="1"/>
            <a:endParaRPr lang="en-US" sz="4400" smtClean="0"/>
          </a:p>
          <a:p>
            <a:pPr eaLnBrk="1" hangingPunct="1"/>
            <a:r>
              <a:rPr lang="en-US" sz="4400" smtClean="0"/>
              <a:t>Do you view this as a lasting technology?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0" y="6657975"/>
            <a:ext cx="666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Do it Right and Be Prepared!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0" y="6657975"/>
            <a:ext cx="666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Tips For Video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marL="231775" indent="-23177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tx1"/>
                </a:solidFill>
              </a:rPr>
              <a:t>Appearance </a:t>
            </a:r>
            <a:r>
              <a:rPr lang="en-US" sz="3600" b="1" dirty="0" smtClean="0">
                <a:solidFill>
                  <a:schemeClr val="tx1"/>
                </a:solidFill>
              </a:rPr>
              <a:t>– dress </a:t>
            </a:r>
            <a:r>
              <a:rPr lang="en-US" sz="3600" b="1" dirty="0">
                <a:solidFill>
                  <a:schemeClr val="tx1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ppropriately</a:t>
            </a:r>
            <a:endParaRPr lang="en-US" sz="3600" b="1" dirty="0">
              <a:solidFill>
                <a:schemeClr val="tx1"/>
              </a:solidFill>
            </a:endParaRPr>
          </a:p>
          <a:p>
            <a:pPr marL="231775" indent="-231775" eaLnBrk="1" fontAlgn="auto" hangingPunct="1">
              <a:spcAft>
                <a:spcPts val="0"/>
              </a:spcAft>
              <a:defRPr/>
            </a:pPr>
            <a:endParaRPr lang="en-US" sz="3600" b="1" dirty="0">
              <a:solidFill>
                <a:schemeClr val="tx1"/>
              </a:solidFill>
            </a:endParaRPr>
          </a:p>
          <a:p>
            <a:pPr marL="231775" indent="-23177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tx1"/>
                </a:solidFill>
              </a:rPr>
              <a:t>Be </a:t>
            </a:r>
            <a:r>
              <a:rPr lang="en-US" sz="3600" b="1" dirty="0" smtClean="0">
                <a:solidFill>
                  <a:schemeClr val="tx1"/>
                </a:solidFill>
              </a:rPr>
              <a:t>mindful </a:t>
            </a:r>
            <a:r>
              <a:rPr lang="en-US" sz="3600" b="1" dirty="0">
                <a:solidFill>
                  <a:schemeClr val="tx1"/>
                </a:solidFill>
              </a:rPr>
              <a:t>of b</a:t>
            </a:r>
            <a:r>
              <a:rPr lang="en-US" sz="3600" b="1" dirty="0" smtClean="0">
                <a:solidFill>
                  <a:schemeClr val="tx1"/>
                </a:solidFill>
              </a:rPr>
              <a:t>ody language</a:t>
            </a:r>
            <a:endParaRPr lang="en-US" sz="3600" b="1" dirty="0">
              <a:solidFill>
                <a:schemeClr val="tx1"/>
              </a:solidFill>
            </a:endParaRPr>
          </a:p>
          <a:p>
            <a:pPr marL="231775" indent="-231775" eaLnBrk="1" fontAlgn="auto" hangingPunct="1">
              <a:spcAft>
                <a:spcPts val="0"/>
              </a:spcAft>
              <a:defRPr/>
            </a:pPr>
            <a:endParaRPr lang="en-US" sz="3600" b="1" dirty="0">
              <a:solidFill>
                <a:schemeClr val="tx1"/>
              </a:solidFill>
            </a:endParaRPr>
          </a:p>
          <a:p>
            <a:pPr marL="231775" indent="-23177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Test Equipment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marL="231775" indent="-23177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Be aware of background</a:t>
            </a:r>
          </a:p>
          <a:p>
            <a:pPr marL="231775" indent="-23177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3600" b="1" dirty="0">
              <a:solidFill>
                <a:schemeClr val="tx1"/>
              </a:solidFill>
            </a:endParaRPr>
          </a:p>
          <a:p>
            <a:pPr marL="231775" indent="-23177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Adjust lighting</a:t>
            </a:r>
            <a:endParaRPr lang="en-US" sz="36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0" name="Picture 2" descr="C:\Users\nisreen\AppData\Local\Microsoft\Windows\Temporary Internet Files\Content.IE5\FSM41SJB\MC90029093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257800"/>
            <a:ext cx="11557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nisreen\AppData\Local\Microsoft\Windows\Temporary Internet Files\Content.IE5\KP6Z3A18\MC900433913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8100" y="4303713"/>
            <a:ext cx="13398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Users\nisreen\AppData\Local\Microsoft\Windows\Temporary Internet Files\Content.IE5\0YTEKZ68\MC90021594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8100" y="5753100"/>
            <a:ext cx="133985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Users\nisreen\AppData\Local\Microsoft\Windows\Temporary Internet Files\Content.IE5\0YTEKZ68\MC900439835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3650" y="4627563"/>
            <a:ext cx="139223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:\Users\nisreen\AppData\Local\Microsoft\Windows\Temporary Internet Files\Content.IE5\FSM41SJB\MC900432537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5888" y="4303713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nisreen\AppData\Local\Microsoft\Windows\Temporary Internet Files\Content.IE5\FSM41SJB\MP900433180[1]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060518" y="2362200"/>
            <a:ext cx="2362200" cy="15792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Picture 8" descr="C:\Users\nisreen\AppData\Local\Microsoft\Windows\Temporary Internet Files\Content.IE5\FSM41SJB\MC900432537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5888" y="5557838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C:\Users\nisreen\AppData\Local\Microsoft\Windows\Temporary Internet Files\Content.IE5\FSM41SJB\MC900432537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8113" y="4779963"/>
            <a:ext cx="1085850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657975"/>
            <a:ext cx="666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77250" y="6657975"/>
            <a:ext cx="666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Literacy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4000" dirty="0" smtClean="0"/>
          </a:p>
          <a:p>
            <a:pPr lvl="1"/>
            <a:r>
              <a:rPr lang="en-US" sz="4000" dirty="0" smtClean="0">
                <a:solidFill>
                  <a:schemeClr val="bg1"/>
                </a:solidFill>
              </a:rPr>
              <a:t>Linda Masselink</a:t>
            </a:r>
            <a:r>
              <a:rPr lang="en-US" sz="4000" dirty="0">
                <a:solidFill>
                  <a:schemeClr val="bg1"/>
                </a:solidFill>
              </a:rPr>
              <a:t>, Anne </a:t>
            </a:r>
            <a:r>
              <a:rPr lang="en-US" sz="4000" dirty="0" smtClean="0">
                <a:solidFill>
                  <a:schemeClr val="bg1"/>
                </a:solidFill>
              </a:rPr>
              <a:t>Merkle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 smtClean="0"/>
              <a:t>Grand Valley State University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8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More Tips…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 rtlCol="0">
            <a:normAutofit/>
          </a:bodyPr>
          <a:lstStyle/>
          <a:p>
            <a:pPr marL="231775" indent="-23177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tx1"/>
                </a:solidFill>
              </a:rPr>
              <a:t>Share materials (visuals) slowly due to natural lag time of </a:t>
            </a:r>
            <a:r>
              <a:rPr lang="en-US" sz="3600" b="1" dirty="0" smtClean="0">
                <a:solidFill>
                  <a:schemeClr val="tx1"/>
                </a:solidFill>
              </a:rPr>
              <a:t>camera</a:t>
            </a:r>
          </a:p>
          <a:p>
            <a:pPr marL="231775" indent="-23177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231775" indent="-231775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600" b="1" dirty="0">
                <a:solidFill>
                  <a:schemeClr val="tx1"/>
                </a:solidFill>
              </a:rPr>
              <a:t>Keep visuals </a:t>
            </a:r>
            <a:r>
              <a:rPr lang="en-US" sz="3600" b="1" dirty="0" smtClean="0">
                <a:solidFill>
                  <a:schemeClr val="tx1"/>
                </a:solidFill>
              </a:rPr>
              <a:t>simple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5060" name="Picture 5" descr="C:\Users\merklea\AppData\Local\Microsoft\Windows\Temporary Internet Files\Content.IE5\Z03CWFNB\MC90030084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971800"/>
            <a:ext cx="1524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0" y="6657975"/>
            <a:ext cx="666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Visual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Background</a:t>
            </a:r>
          </a:p>
          <a:p>
            <a:r>
              <a:rPr lang="en-US" sz="3600" b="1" dirty="0" smtClean="0"/>
              <a:t>Lighting</a:t>
            </a:r>
          </a:p>
          <a:p>
            <a:r>
              <a:rPr lang="en-US" sz="3600" b="1" dirty="0" smtClean="0"/>
              <a:t>Voice</a:t>
            </a:r>
          </a:p>
          <a:p>
            <a:r>
              <a:rPr lang="en-US" sz="3600" b="1" dirty="0" smtClean="0"/>
              <a:t>Video Pace and Clarity</a:t>
            </a:r>
          </a:p>
          <a:p>
            <a:r>
              <a:rPr lang="en-US" sz="3600" b="1" dirty="0" smtClean="0"/>
              <a:t>Smooth transitions</a:t>
            </a:r>
          </a:p>
          <a:p>
            <a:r>
              <a:rPr lang="en-US" sz="3600" b="1" dirty="0" smtClean="0"/>
              <a:t>Keep it short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79495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8000" dirty="0" smtClean="0"/>
              <a:t>  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600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 </a:t>
            </a:r>
            <a:r>
              <a:rPr lang="en-US" sz="6000" dirty="0" err="1" smtClean="0"/>
              <a:t>ooVoo</a:t>
            </a:r>
            <a:endParaRPr lang="en-US" sz="6000" dirty="0" smtClean="0"/>
          </a:p>
          <a:p>
            <a:r>
              <a:rPr lang="en-US" sz="6000" dirty="0" smtClean="0"/>
              <a:t> Slide Share</a:t>
            </a:r>
            <a:endParaRPr lang="en-US" sz="6000" dirty="0"/>
          </a:p>
          <a:p>
            <a:r>
              <a:rPr lang="en-US" sz="6000" dirty="0" smtClean="0"/>
              <a:t> Jing</a:t>
            </a:r>
          </a:p>
          <a:p>
            <a:r>
              <a:rPr lang="en-US" sz="6000" dirty="0" smtClean="0"/>
              <a:t> Video Chat</a:t>
            </a:r>
            <a:endParaRPr lang="en-US" sz="6000" dirty="0"/>
          </a:p>
        </p:txBody>
      </p:sp>
      <p:pic>
        <p:nvPicPr>
          <p:cNvPr id="4" name="Picture 4" descr="L:\libdocs\Logos\markleft\Markleft_Libraries_2C_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525744" y="6679044"/>
            <a:ext cx="618256" cy="1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4400" dirty="0" smtClean="0"/>
          </a:p>
          <a:p>
            <a:pPr eaLnBrk="1" hangingPunct="1"/>
            <a:endParaRPr lang="en-US" sz="4400" dirty="0" smtClean="0"/>
          </a:p>
          <a:p>
            <a:pPr eaLnBrk="1" hangingPunct="1"/>
            <a:r>
              <a:rPr lang="en-US" sz="4400" dirty="0" smtClean="0"/>
              <a:t> Have you used these technologies before?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0" y="6657975"/>
            <a:ext cx="666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Real Life For Students And Librarians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7526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038600" y="5791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Franklin Gothic Book" pitchFamily="34" charset="0"/>
              </a:rPr>
              <a:t>21.21 Miles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074863" y="3657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Franklin Gothic Book" pitchFamily="34" charset="0"/>
              </a:rPr>
              <a:t>28.60 Miles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6096000" y="36576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Franklin Gothic Book" pitchFamily="34" charset="0"/>
              </a:rPr>
              <a:t>15.40 Miles</a:t>
            </a: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77250" y="6657975"/>
            <a:ext cx="666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Online Collective  Bargaining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33950" y="1846263"/>
            <a:ext cx="3330575" cy="2082800"/>
          </a:xfr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3638" y="4338638"/>
            <a:ext cx="3349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10200" y="1476375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Franklin Gothic Book" pitchFamily="34" charset="0"/>
              </a:rPr>
              <a:t>Home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76888" y="6446838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Franklin Gothic Book" pitchFamily="34" charset="0"/>
              </a:rPr>
              <a:t>Home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846263"/>
            <a:ext cx="3292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360863"/>
            <a:ext cx="3292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47800" y="643096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Franklin Gothic Book" pitchFamily="34" charset="0"/>
              </a:rPr>
              <a:t>GV Pew Campus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98563" y="1476375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Franklin Gothic Book" pitchFamily="34" charset="0"/>
              </a:rPr>
              <a:t>GV Holland Campus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038349"/>
            <a:ext cx="8686800" cy="1437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75017" y="2514600"/>
            <a:ext cx="116089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</a:rPr>
              <a:t>Union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57600" y="4953000"/>
            <a:ext cx="174759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</a:rPr>
              <a:t>Employer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14643" y="3782401"/>
            <a:ext cx="6335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</a:rPr>
              <a:t>vs.</a:t>
            </a:r>
          </a:p>
        </p:txBody>
      </p:sp>
      <p:pic>
        <p:nvPicPr>
          <p:cNvPr id="2356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77250" y="6657975"/>
            <a:ext cx="666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ooVoo</a:t>
            </a:r>
            <a:endParaRPr lang="en-US" dirty="0"/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600" b="1" dirty="0" smtClean="0"/>
              <a:t>Prof Swift’s Request for help with class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0" y="6657975"/>
            <a:ext cx="666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bNjLtAOC7o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5000" y="2895600"/>
            <a:ext cx="4800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YouTube Channel Uploads</a:t>
            </a:r>
          </a:p>
          <a:p>
            <a:r>
              <a:rPr lang="en-US" sz="4400" dirty="0" smtClean="0"/>
              <a:t>Secrets of Super Searchers</a:t>
            </a:r>
          </a:p>
        </p:txBody>
      </p:sp>
      <p:pic>
        <p:nvPicPr>
          <p:cNvPr id="6" name="9G9kKoa5W-w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09800" y="3505200"/>
            <a:ext cx="4419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8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Spanish Language Children’s Books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99T9wbs8lFw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7000" y="2667000"/>
            <a:ext cx="3505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279</Words>
  <Application>Microsoft Office PowerPoint</Application>
  <PresentationFormat>On-screen Show (4:3)</PresentationFormat>
  <Paragraphs>106</Paragraphs>
  <Slides>22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Decatur</vt:lpstr>
      <vt:lpstr>Advocating for Green with Video Presence September 23, 2011</vt:lpstr>
      <vt:lpstr>Information Literacy Conference</vt:lpstr>
      <vt:lpstr>Technology </vt:lpstr>
      <vt:lpstr>Question?</vt:lpstr>
      <vt:lpstr>Real Life For Students And Librarians</vt:lpstr>
      <vt:lpstr>Online Collective  Bargaining </vt:lpstr>
      <vt:lpstr>ooVoo</vt:lpstr>
      <vt:lpstr>Response To Request</vt:lpstr>
      <vt:lpstr>Tutorials</vt:lpstr>
      <vt:lpstr>Reaching Out To Faculty</vt:lpstr>
      <vt:lpstr>Library Guides</vt:lpstr>
      <vt:lpstr>What  You  Need  For  Videos</vt:lpstr>
      <vt:lpstr>Why Visual Presence In  Libraries?</vt:lpstr>
      <vt:lpstr>Parallel Uses Of  Videos and Video Chat</vt:lpstr>
      <vt:lpstr>Why Is This Technology Important?</vt:lpstr>
      <vt:lpstr>Students Using ooVoo</vt:lpstr>
      <vt:lpstr>Question?</vt:lpstr>
      <vt:lpstr>Do it Right and Be Prepared!</vt:lpstr>
      <vt:lpstr>Tips For Video Use</vt:lpstr>
      <vt:lpstr>More Tips…</vt:lpstr>
      <vt:lpstr>Creating A Visual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2</cp:revision>
  <dcterms:created xsi:type="dcterms:W3CDTF">2009-08-26T18:44:50Z</dcterms:created>
  <dcterms:modified xsi:type="dcterms:W3CDTF">2012-10-18T13:10:49Z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