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6"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9144000" cy="5143500" type="screen16x9"/>
  <p:notesSz cx="6858000" cy="9144000"/>
  <p:embeddedFontLst>
    <p:embeddedFont>
      <p:font typeface="Roboto" panose="02000000000000000000" pitchFamily="2"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274" y="67"/>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ccl.org/articles/leading-effectively-articles/emotional-intelligence-and-leadership-effectiveness/"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bridgespan.org/insights/library/organizational-effectiveness/rapid-decision-making"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bridgespan.org/insights/library/organizational-effectiveness/rapid-decision-making"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blog.lucidmeetings.com/blog/using-ground-rules-improve-engagement-excellent-team-meetings"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betterup.com/blog/what-makes-an-inclusive-leader-and-6-ways-to-up-your-game"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2.deloitte.com/us/en/insights/topics/talent/six-signature-traits-of-inclusive-leadership.html"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hbr.org/2019/12/the-value-of-belonging-at-work"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betterup.com/blog/what-makes-an-inclusive-leader-and-6-ways-to-up-your-game"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
              <a:t>Abstract: What if we brought the same compassion that we reserve for our users to our colleagues? This session will explore what inclusive leadership is and the traits and practices it encompasses. It will consider how leaders, whether formal and informal, can center empathy and compassion in their practice to increase equity-minded practices and fostering an inclusive organization. Attendees will be provided with approaches, frameworks, and tools to explore for their continued growth.</a:t>
            </a:r>
            <a:endParaRPr/>
          </a:p>
          <a:p>
            <a:pPr marL="0" lvl="0" indent="0" algn="l" rtl="0">
              <a:lnSpc>
                <a:spcPct val="115000"/>
              </a:lnSpc>
              <a:spcBef>
                <a:spcPts val="1200"/>
              </a:spcBef>
              <a:spcAft>
                <a:spcPts val="0"/>
              </a:spcAft>
              <a:buClr>
                <a:schemeClr val="dk1"/>
              </a:buClr>
              <a:buSzPts val="1100"/>
              <a:buFont typeface="Arial"/>
              <a:buNone/>
            </a:pPr>
            <a:r>
              <a:rPr lang="en"/>
              <a:t>Keywords: Leadership, Empathy, Inclusion, Compassion, Human-Centered</a:t>
            </a:r>
            <a:endParaRPr/>
          </a:p>
          <a:p>
            <a:pPr marL="0" lvl="0" indent="0" algn="l" rtl="0">
              <a:spcBef>
                <a:spcPts val="120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15d82aa3868_0_548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15d82aa3868_0_54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One of the greatest opportunities is to build trust through your communication efforts.</a:t>
            </a:r>
            <a:endParaRPr/>
          </a:p>
          <a:p>
            <a:pPr marL="0" lvl="0" indent="0" algn="l" rtl="0">
              <a:spcBef>
                <a:spcPts val="0"/>
              </a:spcBef>
              <a:spcAft>
                <a:spcPts val="0"/>
              </a:spcAft>
              <a:buNone/>
            </a:pPr>
            <a:endParaRPr/>
          </a:p>
          <a:p>
            <a:pPr marL="0" lvl="0" indent="0" algn="l" rtl="0">
              <a:spcBef>
                <a:spcPts val="0"/>
              </a:spcBef>
              <a:spcAft>
                <a:spcPts val="0"/>
              </a:spcAft>
              <a:buNone/>
            </a:pPr>
            <a:r>
              <a:rPr lang="en"/>
              <a:t>As we communicate about our change, we can:</a:t>
            </a:r>
            <a:endParaRPr/>
          </a:p>
          <a:p>
            <a:pPr marL="0" lvl="0" indent="0" algn="l" rtl="0">
              <a:spcBef>
                <a:spcPts val="0"/>
              </a:spcBef>
              <a:spcAft>
                <a:spcPts val="0"/>
              </a:spcAft>
              <a:buNone/>
            </a:pPr>
            <a:endParaRPr/>
          </a:p>
          <a:p>
            <a:pPr marL="457200" lvl="0" indent="-298450" algn="l" rtl="0">
              <a:spcBef>
                <a:spcPts val="0"/>
              </a:spcBef>
              <a:spcAft>
                <a:spcPts val="0"/>
              </a:spcAft>
              <a:buSzPts val="1100"/>
              <a:buChar char="●"/>
            </a:pPr>
            <a:r>
              <a:rPr lang="en"/>
              <a:t>Demonstrate our values, by modeling behaviours and actions in our messages and approach</a:t>
            </a:r>
            <a:endParaRPr/>
          </a:p>
          <a:p>
            <a:pPr marL="457200" lvl="0" indent="-298450" algn="l" rtl="0">
              <a:spcBef>
                <a:spcPts val="0"/>
              </a:spcBef>
              <a:spcAft>
                <a:spcPts val="0"/>
              </a:spcAft>
              <a:buSzPts val="1100"/>
              <a:buChar char="●"/>
            </a:pPr>
            <a:r>
              <a:rPr lang="en"/>
              <a:t>Put our guiding principles into action, instead of a list of things we create and then look at again. </a:t>
            </a:r>
            <a:r>
              <a:rPr lang="en">
                <a:solidFill>
                  <a:schemeClr val="dk1"/>
                </a:solidFill>
              </a:rPr>
              <a:t>In our communications, we are able to walk our talk as leaders and colleagues. We can articulate how the guiding principles are guiding us through the change, how are they impacting our decisions and approaches</a:t>
            </a:r>
            <a:endParaRPr/>
          </a:p>
          <a:p>
            <a:pPr marL="457200" lvl="0" indent="-298450" algn="l" rtl="0">
              <a:spcBef>
                <a:spcPts val="0"/>
              </a:spcBef>
              <a:spcAft>
                <a:spcPts val="0"/>
              </a:spcAft>
              <a:buSzPts val="1100"/>
              <a:buChar char="●"/>
            </a:pPr>
            <a:r>
              <a:rPr lang="en"/>
              <a:t>Reinforce the core in our messages and help others to see what is in fact stable and remains important to us</a:t>
            </a:r>
            <a:endParaRPr/>
          </a:p>
          <a:p>
            <a:pPr marL="457200" lvl="0" indent="-298450" algn="l" rtl="0">
              <a:spcBef>
                <a:spcPts val="0"/>
              </a:spcBef>
              <a:spcAft>
                <a:spcPts val="0"/>
              </a:spcAft>
              <a:buSzPts val="1100"/>
              <a:buChar char="●"/>
            </a:pPr>
            <a:r>
              <a:rPr lang="en"/>
              <a:t>Utilize the feedback loops we created during the planning phase to ensure ongoing engagement and pathways for others to use voice</a:t>
            </a:r>
            <a:endParaRPr/>
          </a:p>
          <a:p>
            <a:pPr marL="457200" lvl="0" indent="-298450" algn="l" rtl="0">
              <a:spcBef>
                <a:spcPts val="0"/>
              </a:spcBef>
              <a:spcAft>
                <a:spcPts val="0"/>
              </a:spcAft>
              <a:buSzPts val="1100"/>
              <a:buChar char="●"/>
            </a:pPr>
            <a:r>
              <a:rPr lang="en"/>
              <a:t>Create &amp; sustain positive relationships that will help current and future change initiatives to be successful </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15d82aa3868_0_23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 name="Google Shape;325;g15d82aa3868_0_23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Traditional management is about mitigating risks. What if it could promote good? Human-centered approaches layers in order to promote good by: </a:t>
            </a:r>
            <a:endParaRPr/>
          </a:p>
          <a:p>
            <a:pPr marL="457200" lvl="0" indent="-298450" algn="l" rtl="0">
              <a:spcBef>
                <a:spcPts val="0"/>
              </a:spcBef>
              <a:spcAft>
                <a:spcPts val="0"/>
              </a:spcAft>
              <a:buSzPts val="1100"/>
              <a:buChar char="●"/>
            </a:pPr>
            <a:r>
              <a:rPr lang="en"/>
              <a:t>Centers the human-experience</a:t>
            </a:r>
            <a:endParaRPr/>
          </a:p>
          <a:p>
            <a:pPr marL="457200" lvl="0" indent="-298450" algn="l" rtl="0">
              <a:spcBef>
                <a:spcPts val="0"/>
              </a:spcBef>
              <a:spcAft>
                <a:spcPts val="0"/>
              </a:spcAft>
              <a:buSzPts val="1100"/>
              <a:buChar char="●"/>
            </a:pPr>
            <a:r>
              <a:rPr lang="en"/>
              <a:t>Empower others</a:t>
            </a:r>
            <a:endParaRPr/>
          </a:p>
          <a:p>
            <a:pPr marL="457200" lvl="0" indent="-298450" algn="l" rtl="0">
              <a:spcBef>
                <a:spcPts val="0"/>
              </a:spcBef>
              <a:spcAft>
                <a:spcPts val="0"/>
              </a:spcAft>
              <a:buSzPts val="1100"/>
              <a:buChar char="●"/>
            </a:pPr>
            <a:r>
              <a:rPr lang="en"/>
              <a:t>Engages colleagues as partners</a:t>
            </a:r>
            <a:endParaRPr/>
          </a:p>
          <a:p>
            <a:pPr marL="457200" lvl="0" indent="-298450" algn="l" rtl="0">
              <a:spcBef>
                <a:spcPts val="0"/>
              </a:spcBef>
              <a:spcAft>
                <a:spcPts val="0"/>
              </a:spcAft>
              <a:buSzPts val="1100"/>
              <a:buChar char="●"/>
            </a:pPr>
            <a:r>
              <a:rPr lang="en"/>
              <a:t>Provides opportunities to plan and take action</a:t>
            </a:r>
            <a:endParaRPr/>
          </a:p>
          <a:p>
            <a:pPr marL="457200" lvl="0" indent="-298450" algn="l" rtl="0">
              <a:spcBef>
                <a:spcPts val="0"/>
              </a:spcBef>
              <a:spcAft>
                <a:spcPts val="0"/>
              </a:spcAft>
              <a:buSzPts val="1100"/>
              <a:buChar char="●"/>
            </a:pPr>
            <a:r>
              <a:rPr lang="en"/>
              <a:t>Articulates why, what, and how </a:t>
            </a:r>
            <a:endParaRPr/>
          </a:p>
          <a:p>
            <a:pPr marL="457200" lvl="0" indent="-298450" algn="l" rtl="0">
              <a:spcBef>
                <a:spcPts val="0"/>
              </a:spcBef>
              <a:spcAft>
                <a:spcPts val="0"/>
              </a:spcAft>
              <a:buSzPts val="1100"/>
              <a:buChar char="●"/>
            </a:pPr>
            <a:r>
              <a:rPr lang="en"/>
              <a:t>Seeks to co-create as an ideal</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
                <a:solidFill>
                  <a:schemeClr val="dk1"/>
                </a:solidFill>
              </a:rPr>
              <a:t>All of this requires that we bring intentionality and reflections to the processes we are using, the formal and informal channels we are fostering, and how we support one another. </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16038f31a92_0_2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4" name="Google Shape;334;g16038f31a92_0_2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rgbClr val="37383B"/>
                </a:solidFill>
                <a:latin typeface="Roboto"/>
                <a:ea typeface="Roboto"/>
                <a:cs typeface="Roboto"/>
                <a:sym typeface="Roboto"/>
              </a:rPr>
              <a:t>Maya Angelou said, “I’ve learned that people will forget what you said, people will forget what you did, but people will never forget how you made them </a:t>
            </a:r>
            <a:r>
              <a:rPr lang="en" sz="1200" i="1">
                <a:solidFill>
                  <a:srgbClr val="37383B"/>
                </a:solidFill>
                <a:latin typeface="Roboto"/>
                <a:ea typeface="Roboto"/>
                <a:cs typeface="Roboto"/>
                <a:sym typeface="Roboto"/>
              </a:rPr>
              <a:t>feel</a:t>
            </a:r>
            <a:r>
              <a:rPr lang="en" sz="1200">
                <a:solidFill>
                  <a:srgbClr val="37383B"/>
                </a:solidFill>
                <a:latin typeface="Roboto"/>
                <a:ea typeface="Roboto"/>
                <a:cs typeface="Roboto"/>
                <a:sym typeface="Roboto"/>
              </a:rPr>
              <a:t>.”</a:t>
            </a:r>
            <a:endParaRPr sz="1200">
              <a:solidFill>
                <a:srgbClr val="37383B"/>
              </a:solidFill>
              <a:latin typeface="Roboto"/>
              <a:ea typeface="Roboto"/>
              <a:cs typeface="Roboto"/>
              <a:sym typeface="Roboto"/>
            </a:endParaRPr>
          </a:p>
          <a:p>
            <a:pPr marL="0" lvl="0" indent="0" algn="l" rtl="0">
              <a:spcBef>
                <a:spcPts val="0"/>
              </a:spcBef>
              <a:spcAft>
                <a:spcPts val="0"/>
              </a:spcAft>
              <a:buNone/>
            </a:pPr>
            <a:endParaRPr sz="1200">
              <a:solidFill>
                <a:srgbClr val="37383B"/>
              </a:solidFill>
              <a:latin typeface="Roboto"/>
              <a:ea typeface="Roboto"/>
              <a:cs typeface="Roboto"/>
              <a:sym typeface="Roboto"/>
            </a:endParaRPr>
          </a:p>
          <a:p>
            <a:pPr marL="0" lvl="0" indent="0" algn="l" rtl="0">
              <a:spcBef>
                <a:spcPts val="0"/>
              </a:spcBef>
              <a:spcAft>
                <a:spcPts val="0"/>
              </a:spcAft>
              <a:buNone/>
            </a:pPr>
            <a:r>
              <a:rPr lang="en" sz="1200">
                <a:solidFill>
                  <a:srgbClr val="37383B"/>
                </a:solidFill>
                <a:latin typeface="Roboto"/>
                <a:ea typeface="Roboto"/>
                <a:cs typeface="Roboto"/>
                <a:sym typeface="Roboto"/>
              </a:rPr>
              <a:t>Popularized by psychologist Daniel Goleman, </a:t>
            </a:r>
            <a:r>
              <a:rPr lang="en" sz="1200" b="1">
                <a:solidFill>
                  <a:srgbClr val="37383B"/>
                </a:solidFill>
                <a:latin typeface="Roboto"/>
                <a:ea typeface="Roboto"/>
                <a:cs typeface="Roboto"/>
                <a:sym typeface="Roboto"/>
              </a:rPr>
              <a:t>emotional intelligence is defined as our capacity to be aware of, to control, and to express emotions. </a:t>
            </a:r>
            <a:r>
              <a:rPr lang="en" sz="1200">
                <a:solidFill>
                  <a:srgbClr val="37383B"/>
                </a:solidFill>
                <a:latin typeface="Roboto"/>
                <a:ea typeface="Roboto"/>
                <a:cs typeface="Roboto"/>
                <a:sym typeface="Roboto"/>
              </a:rPr>
              <a:t>It is also the ability to recognize and influence the emotions of those around you. Emotional intelligence enables us as leaders to handle interpersonal relationships judiciously and empathetically. </a:t>
            </a:r>
            <a:endParaRPr sz="1200">
              <a:solidFill>
                <a:srgbClr val="37383B"/>
              </a:solidFill>
              <a:latin typeface="Roboto"/>
              <a:ea typeface="Roboto"/>
              <a:cs typeface="Roboto"/>
              <a:sym typeface="Roboto"/>
            </a:endParaRPr>
          </a:p>
          <a:p>
            <a:pPr marL="0" lvl="0" indent="0" algn="l" rtl="0">
              <a:spcBef>
                <a:spcPts val="0"/>
              </a:spcBef>
              <a:spcAft>
                <a:spcPts val="0"/>
              </a:spcAft>
              <a:buNone/>
            </a:pPr>
            <a:endParaRPr sz="1200">
              <a:solidFill>
                <a:srgbClr val="37383B"/>
              </a:solidFill>
              <a:latin typeface="Roboto"/>
              <a:ea typeface="Roboto"/>
              <a:cs typeface="Roboto"/>
              <a:sym typeface="Roboto"/>
            </a:endParaRPr>
          </a:p>
          <a:p>
            <a:pPr marL="0" lvl="0" indent="0" algn="l" rtl="0">
              <a:spcBef>
                <a:spcPts val="0"/>
              </a:spcBef>
              <a:spcAft>
                <a:spcPts val="0"/>
              </a:spcAft>
              <a:buNone/>
            </a:pPr>
            <a:r>
              <a:rPr lang="en" sz="1200">
                <a:solidFill>
                  <a:srgbClr val="37383B"/>
                </a:solidFill>
                <a:latin typeface="Roboto"/>
                <a:ea typeface="Roboto"/>
                <a:cs typeface="Roboto"/>
                <a:sym typeface="Roboto"/>
              </a:rPr>
              <a:t>There are 4 spheres within emotional intelligence:</a:t>
            </a:r>
            <a:endParaRPr sz="1200">
              <a:solidFill>
                <a:srgbClr val="37383B"/>
              </a:solidFill>
              <a:latin typeface="Roboto"/>
              <a:ea typeface="Roboto"/>
              <a:cs typeface="Roboto"/>
              <a:sym typeface="Roboto"/>
            </a:endParaRPr>
          </a:p>
          <a:p>
            <a:pPr marL="457200" lvl="0" indent="-304800" algn="l" rtl="0">
              <a:lnSpc>
                <a:spcPct val="100000"/>
              </a:lnSpc>
              <a:spcBef>
                <a:spcPts val="0"/>
              </a:spcBef>
              <a:spcAft>
                <a:spcPts val="0"/>
              </a:spcAft>
              <a:buClr>
                <a:srgbClr val="37383B"/>
              </a:buClr>
              <a:buSzPts val="1200"/>
              <a:buFont typeface="Roboto"/>
              <a:buAutoNum type="arabicPeriod"/>
            </a:pPr>
            <a:r>
              <a:rPr lang="en" sz="1200">
                <a:solidFill>
                  <a:srgbClr val="37383B"/>
                </a:solidFill>
                <a:latin typeface="Roboto"/>
                <a:ea typeface="Roboto"/>
                <a:cs typeface="Roboto"/>
                <a:sym typeface="Roboto"/>
              </a:rPr>
              <a:t>“</a:t>
            </a:r>
            <a:r>
              <a:rPr lang="en" sz="1200" b="1">
                <a:solidFill>
                  <a:srgbClr val="37383B"/>
                </a:solidFill>
                <a:latin typeface="Roboto"/>
                <a:ea typeface="Roboto"/>
                <a:cs typeface="Roboto"/>
                <a:sym typeface="Roboto"/>
              </a:rPr>
              <a:t>Self-Awareness: </a:t>
            </a:r>
            <a:r>
              <a:rPr lang="en" sz="1200">
                <a:solidFill>
                  <a:srgbClr val="37383B"/>
                </a:solidFill>
                <a:latin typeface="Roboto"/>
                <a:ea typeface="Roboto"/>
                <a:cs typeface="Roboto"/>
                <a:sym typeface="Roboto"/>
              </a:rPr>
              <a:t>The ability to know emotions, as well as your strengths and weaknesses, and recognize their impact on performance and relationships.</a:t>
            </a:r>
            <a:endParaRPr sz="1200">
              <a:solidFill>
                <a:srgbClr val="37383B"/>
              </a:solidFill>
              <a:latin typeface="Roboto"/>
              <a:ea typeface="Roboto"/>
              <a:cs typeface="Roboto"/>
              <a:sym typeface="Roboto"/>
            </a:endParaRPr>
          </a:p>
          <a:p>
            <a:pPr marL="457200" lvl="0" indent="-304800" algn="l" rtl="0">
              <a:lnSpc>
                <a:spcPct val="100000"/>
              </a:lnSpc>
              <a:spcBef>
                <a:spcPts val="0"/>
              </a:spcBef>
              <a:spcAft>
                <a:spcPts val="0"/>
              </a:spcAft>
              <a:buClr>
                <a:srgbClr val="37383B"/>
              </a:buClr>
              <a:buSzPts val="1200"/>
              <a:buFont typeface="Roboto"/>
              <a:buAutoNum type="arabicPeriod"/>
            </a:pPr>
            <a:r>
              <a:rPr lang="en" sz="1200" b="1">
                <a:solidFill>
                  <a:srgbClr val="37383B"/>
                </a:solidFill>
                <a:latin typeface="Roboto"/>
                <a:ea typeface="Roboto"/>
                <a:cs typeface="Roboto"/>
                <a:sym typeface="Roboto"/>
              </a:rPr>
              <a:t>Self-Management: </a:t>
            </a:r>
            <a:r>
              <a:rPr lang="en" sz="1200">
                <a:solidFill>
                  <a:srgbClr val="37383B"/>
                </a:solidFill>
                <a:latin typeface="Roboto"/>
                <a:ea typeface="Roboto"/>
                <a:cs typeface="Roboto"/>
                <a:sym typeface="Roboto"/>
              </a:rPr>
              <a:t>The ability to control both positive and negative emotions and impulses and be flexible and adaptive as situations warrant.</a:t>
            </a:r>
            <a:endParaRPr sz="1200">
              <a:solidFill>
                <a:srgbClr val="37383B"/>
              </a:solidFill>
              <a:latin typeface="Roboto"/>
              <a:ea typeface="Roboto"/>
              <a:cs typeface="Roboto"/>
              <a:sym typeface="Roboto"/>
            </a:endParaRPr>
          </a:p>
          <a:p>
            <a:pPr marL="457200" lvl="0" indent="-304800" algn="l" rtl="0">
              <a:lnSpc>
                <a:spcPct val="100000"/>
              </a:lnSpc>
              <a:spcBef>
                <a:spcPts val="0"/>
              </a:spcBef>
              <a:spcAft>
                <a:spcPts val="0"/>
              </a:spcAft>
              <a:buClr>
                <a:srgbClr val="37383B"/>
              </a:buClr>
              <a:buSzPts val="1200"/>
              <a:buFont typeface="Roboto"/>
              <a:buAutoNum type="arabicPeriod"/>
            </a:pPr>
            <a:r>
              <a:rPr lang="en" sz="1200" b="1">
                <a:solidFill>
                  <a:srgbClr val="37383B"/>
                </a:solidFill>
                <a:latin typeface="Roboto"/>
                <a:ea typeface="Roboto"/>
                <a:cs typeface="Roboto"/>
                <a:sym typeface="Roboto"/>
              </a:rPr>
              <a:t>Social Awareness: </a:t>
            </a:r>
            <a:r>
              <a:rPr lang="en" sz="1200">
                <a:solidFill>
                  <a:srgbClr val="37383B"/>
                </a:solidFill>
                <a:latin typeface="Roboto"/>
                <a:ea typeface="Roboto"/>
                <a:cs typeface="Roboto"/>
                <a:sym typeface="Roboto"/>
              </a:rPr>
              <a:t>The ability to have empathy for others, navigate politically, and network proactively.</a:t>
            </a:r>
            <a:endParaRPr sz="1200">
              <a:solidFill>
                <a:srgbClr val="37383B"/>
              </a:solidFill>
              <a:latin typeface="Roboto"/>
              <a:ea typeface="Roboto"/>
              <a:cs typeface="Roboto"/>
              <a:sym typeface="Roboto"/>
            </a:endParaRPr>
          </a:p>
          <a:p>
            <a:pPr marL="457200" lvl="0" indent="-304800" algn="l" rtl="0">
              <a:lnSpc>
                <a:spcPct val="100000"/>
              </a:lnSpc>
              <a:spcBef>
                <a:spcPts val="0"/>
              </a:spcBef>
              <a:spcAft>
                <a:spcPts val="0"/>
              </a:spcAft>
              <a:buSzPts val="1200"/>
              <a:buFont typeface="Roboto"/>
              <a:buAutoNum type="arabicPeriod"/>
            </a:pPr>
            <a:r>
              <a:rPr lang="en" sz="1200" b="1">
                <a:solidFill>
                  <a:srgbClr val="37383B"/>
                </a:solidFill>
                <a:latin typeface="Roboto"/>
                <a:ea typeface="Roboto"/>
                <a:cs typeface="Roboto"/>
                <a:sym typeface="Roboto"/>
              </a:rPr>
              <a:t>Relationship Management: </a:t>
            </a:r>
            <a:r>
              <a:rPr lang="en" sz="1200">
                <a:solidFill>
                  <a:srgbClr val="37383B"/>
                </a:solidFill>
                <a:latin typeface="Roboto"/>
                <a:ea typeface="Roboto"/>
                <a:cs typeface="Roboto"/>
                <a:sym typeface="Roboto"/>
              </a:rPr>
              <a:t>The ability to inspire through persuasive communication, motivation, building bonds, and disarming conflict among individuals” </a:t>
            </a:r>
            <a:endParaRPr sz="1200">
              <a:solidFill>
                <a:srgbClr val="37383B"/>
              </a:solidFill>
              <a:latin typeface="Roboto"/>
              <a:ea typeface="Roboto"/>
              <a:cs typeface="Roboto"/>
              <a:sym typeface="Roboto"/>
            </a:endParaRPr>
          </a:p>
          <a:p>
            <a:pPr marL="0" lvl="0" indent="0" algn="l" rtl="0">
              <a:lnSpc>
                <a:spcPct val="100000"/>
              </a:lnSpc>
              <a:spcBef>
                <a:spcPts val="1200"/>
              </a:spcBef>
              <a:spcAft>
                <a:spcPts val="0"/>
              </a:spcAft>
              <a:buNone/>
            </a:pPr>
            <a:r>
              <a:rPr lang="en" sz="1200">
                <a:solidFill>
                  <a:srgbClr val="37383B"/>
                </a:solidFill>
                <a:latin typeface="Roboto"/>
                <a:ea typeface="Roboto"/>
                <a:cs typeface="Roboto"/>
                <a:sym typeface="Roboto"/>
              </a:rPr>
              <a:t>How to grow:</a:t>
            </a:r>
            <a:endParaRPr sz="1200">
              <a:solidFill>
                <a:srgbClr val="37383B"/>
              </a:solidFill>
              <a:latin typeface="Roboto"/>
              <a:ea typeface="Roboto"/>
              <a:cs typeface="Roboto"/>
              <a:sym typeface="Roboto"/>
            </a:endParaRPr>
          </a:p>
          <a:p>
            <a:pPr marL="457200" lvl="0" indent="-304800" algn="l" rtl="0">
              <a:lnSpc>
                <a:spcPct val="100000"/>
              </a:lnSpc>
              <a:spcBef>
                <a:spcPts val="1200"/>
              </a:spcBef>
              <a:spcAft>
                <a:spcPts val="0"/>
              </a:spcAft>
              <a:buClr>
                <a:srgbClr val="37383B"/>
              </a:buClr>
              <a:buSzPts val="1200"/>
              <a:buFont typeface="Roboto"/>
              <a:buAutoNum type="arabicPeriod"/>
            </a:pPr>
            <a:r>
              <a:rPr lang="en" sz="1200">
                <a:solidFill>
                  <a:srgbClr val="37383B"/>
                </a:solidFill>
                <a:latin typeface="Roboto"/>
                <a:ea typeface="Roboto"/>
                <a:cs typeface="Roboto"/>
                <a:sym typeface="Roboto"/>
              </a:rPr>
              <a:t>Listen closely and withhold judgment: It starts with empathetic listening, which we will dig into on the next slide. </a:t>
            </a:r>
            <a:endParaRPr sz="1200">
              <a:solidFill>
                <a:srgbClr val="37383B"/>
              </a:solidFill>
              <a:latin typeface="Roboto"/>
              <a:ea typeface="Roboto"/>
              <a:cs typeface="Roboto"/>
              <a:sym typeface="Roboto"/>
            </a:endParaRPr>
          </a:p>
          <a:p>
            <a:pPr marL="457200" lvl="0" indent="-304800" algn="l" rtl="0">
              <a:lnSpc>
                <a:spcPct val="100000"/>
              </a:lnSpc>
              <a:spcBef>
                <a:spcPts val="0"/>
              </a:spcBef>
              <a:spcAft>
                <a:spcPts val="0"/>
              </a:spcAft>
              <a:buClr>
                <a:srgbClr val="37383B"/>
              </a:buClr>
              <a:buSzPts val="1200"/>
              <a:buFont typeface="Roboto"/>
              <a:buAutoNum type="arabicPeriod"/>
            </a:pPr>
            <a:r>
              <a:rPr lang="en" sz="1200">
                <a:solidFill>
                  <a:srgbClr val="37383B"/>
                </a:solidFill>
                <a:latin typeface="Roboto"/>
                <a:ea typeface="Roboto"/>
                <a:cs typeface="Roboto"/>
                <a:sym typeface="Roboto"/>
              </a:rPr>
              <a:t>Connect with colleagues on a personal level: Show you care for them as individuals, building trust. </a:t>
            </a:r>
            <a:endParaRPr sz="1200">
              <a:solidFill>
                <a:srgbClr val="37383B"/>
              </a:solidFill>
              <a:latin typeface="Roboto"/>
              <a:ea typeface="Roboto"/>
              <a:cs typeface="Roboto"/>
              <a:sym typeface="Roboto"/>
            </a:endParaRPr>
          </a:p>
          <a:p>
            <a:pPr marL="457200" lvl="0" indent="-304800" algn="l" rtl="0">
              <a:lnSpc>
                <a:spcPct val="100000"/>
              </a:lnSpc>
              <a:spcBef>
                <a:spcPts val="0"/>
              </a:spcBef>
              <a:spcAft>
                <a:spcPts val="0"/>
              </a:spcAft>
              <a:buClr>
                <a:srgbClr val="37383B"/>
              </a:buClr>
              <a:buSzPts val="1200"/>
              <a:buFont typeface="Roboto"/>
              <a:buAutoNum type="arabicPeriod"/>
            </a:pPr>
            <a:r>
              <a:rPr lang="en" sz="1200">
                <a:solidFill>
                  <a:srgbClr val="37383B"/>
                </a:solidFill>
                <a:latin typeface="Roboto"/>
                <a:ea typeface="Roboto"/>
                <a:cs typeface="Roboto"/>
                <a:sym typeface="Roboto"/>
              </a:rPr>
              <a:t>Unlock motivations: to understand what matters most to them, what drives them, and how they like to be recognized</a:t>
            </a:r>
            <a:endParaRPr sz="1200">
              <a:solidFill>
                <a:srgbClr val="37383B"/>
              </a:solidFill>
              <a:latin typeface="Roboto"/>
              <a:ea typeface="Roboto"/>
              <a:cs typeface="Roboto"/>
              <a:sym typeface="Roboto"/>
            </a:endParaRPr>
          </a:p>
          <a:p>
            <a:pPr marL="457200" lvl="0" indent="-304800" algn="l" rtl="0">
              <a:lnSpc>
                <a:spcPct val="100000"/>
              </a:lnSpc>
              <a:spcBef>
                <a:spcPts val="0"/>
              </a:spcBef>
              <a:spcAft>
                <a:spcPts val="0"/>
              </a:spcAft>
              <a:buClr>
                <a:srgbClr val="37383B"/>
              </a:buClr>
              <a:buSzPts val="1200"/>
              <a:buFont typeface="Roboto"/>
              <a:buAutoNum type="arabicPeriod"/>
            </a:pPr>
            <a:r>
              <a:rPr lang="en" sz="1200">
                <a:solidFill>
                  <a:srgbClr val="37383B"/>
                </a:solidFill>
                <a:latin typeface="Roboto"/>
                <a:ea typeface="Roboto"/>
                <a:cs typeface="Roboto"/>
                <a:sym typeface="Roboto"/>
              </a:rPr>
              <a:t>Seek to understand more about others and yourself: learn how identities impact how work is approached, how relationships are formed. Learn about emotional triggers and areas of growth. </a:t>
            </a:r>
            <a:endParaRPr sz="1200">
              <a:solidFill>
                <a:srgbClr val="37383B"/>
              </a:solidFill>
              <a:latin typeface="Roboto"/>
              <a:ea typeface="Roboto"/>
              <a:cs typeface="Roboto"/>
              <a:sym typeface="Roboto"/>
            </a:endParaRPr>
          </a:p>
          <a:p>
            <a:pPr marL="0" lvl="0" indent="0" algn="l" rtl="0">
              <a:lnSpc>
                <a:spcPct val="100000"/>
              </a:lnSpc>
              <a:spcBef>
                <a:spcPts val="1200"/>
              </a:spcBef>
              <a:spcAft>
                <a:spcPts val="0"/>
              </a:spcAft>
              <a:buNone/>
            </a:pPr>
            <a:r>
              <a:rPr lang="en" sz="1200">
                <a:solidFill>
                  <a:srgbClr val="37383B"/>
                </a:solidFill>
                <a:latin typeface="Roboto"/>
                <a:ea typeface="Roboto"/>
                <a:cs typeface="Roboto"/>
                <a:sym typeface="Roboto"/>
              </a:rPr>
              <a:t>The Center for Creative Leadership says: “Leader effectiveness is constrained or amplified based on how well leaders understand themselves, their awareness of how others view them, and how they navigate the resulting interactions.” </a:t>
            </a:r>
            <a:endParaRPr sz="1200">
              <a:solidFill>
                <a:srgbClr val="37383B"/>
              </a:solidFill>
              <a:latin typeface="Roboto"/>
              <a:ea typeface="Roboto"/>
              <a:cs typeface="Roboto"/>
              <a:sym typeface="Roboto"/>
            </a:endParaRPr>
          </a:p>
          <a:p>
            <a:pPr marL="0" lvl="0" indent="0" algn="l" rtl="0">
              <a:spcBef>
                <a:spcPts val="1200"/>
              </a:spcBef>
              <a:spcAft>
                <a:spcPts val="1200"/>
              </a:spcAft>
              <a:buNone/>
            </a:pPr>
            <a:r>
              <a:rPr lang="en" sz="1200">
                <a:solidFill>
                  <a:srgbClr val="37383B"/>
                </a:solidFill>
                <a:latin typeface="Roboto"/>
                <a:ea typeface="Roboto"/>
                <a:cs typeface="Roboto"/>
                <a:sym typeface="Roboto"/>
              </a:rPr>
              <a:t>(</a:t>
            </a:r>
            <a:r>
              <a:rPr lang="en" sz="1200" u="sng">
                <a:solidFill>
                  <a:schemeClr val="hlink"/>
                </a:solidFill>
                <a:latin typeface="Roboto"/>
                <a:ea typeface="Roboto"/>
                <a:cs typeface="Roboto"/>
                <a:sym typeface="Roboto"/>
                <a:hlinkClick r:id="rId3"/>
              </a:rPr>
              <a:t>https://www.ccl.org/articles/leading-effectively-articles/emotional-intelligence-and-leadership-effectiveness/</a:t>
            </a:r>
            <a:r>
              <a:rPr lang="en" sz="1200">
                <a:solidFill>
                  <a:srgbClr val="37383B"/>
                </a:solidFill>
                <a:latin typeface="Roboto"/>
                <a:ea typeface="Roboto"/>
                <a:cs typeface="Roboto"/>
                <a:sym typeface="Roboto"/>
              </a:rPr>
              <a:t>) </a:t>
            </a:r>
            <a:endParaRPr sz="1200">
              <a:solidFill>
                <a:srgbClr val="37383B"/>
              </a:solidFill>
              <a:latin typeface="Roboto"/>
              <a:ea typeface="Roboto"/>
              <a:cs typeface="Roboto"/>
              <a:sym typeface="Roboto"/>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15d82aa3868_0_247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15d82aa3868_0_24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Tao Te Ching states that “Your conversations help create your world. Speak of delight, not dissatisfaction. Speak of hope, not despair. Let your words bind up wounds, not cause them.” This serves as an invitation to consider how we speak to others, both tone and word choice. For example, using Always/Never can exercibate issues, and using But invalidates the previous part of the statement. This does not mean ignoring problems and concerns. It does mean encouraging an abundance or solution-focused mindset by: </a:t>
            </a:r>
            <a:endParaRPr/>
          </a:p>
          <a:p>
            <a:pPr marL="0" lvl="0" indent="0" algn="l" rtl="0">
              <a:spcBef>
                <a:spcPts val="0"/>
              </a:spcBef>
              <a:spcAft>
                <a:spcPts val="0"/>
              </a:spcAft>
              <a:buNone/>
            </a:pPr>
            <a:endParaRPr/>
          </a:p>
          <a:p>
            <a:pPr marL="0" lvl="0" indent="0" algn="l" rtl="0">
              <a:spcBef>
                <a:spcPts val="0"/>
              </a:spcBef>
              <a:spcAft>
                <a:spcPts val="0"/>
              </a:spcAft>
              <a:buNone/>
            </a:pPr>
            <a:r>
              <a:rPr lang="en"/>
              <a:t>Psychologist Carl Rogers wrote, "Real communication occurs when we listen with understanding - to see the idea and attitude from the other person's point of view, to sense how it feels to them, to achieve their frame of reference in regard to the thing they are talking about." Listening with empathy allows us to create connection and new understanding. </a:t>
            </a:r>
            <a:endParaRPr/>
          </a:p>
          <a:p>
            <a:pPr marL="0" lvl="0" indent="0" algn="l" rtl="0">
              <a:spcBef>
                <a:spcPts val="0"/>
              </a:spcBef>
              <a:spcAft>
                <a:spcPts val="0"/>
              </a:spcAft>
              <a:buNone/>
            </a:pPr>
            <a:endParaRPr/>
          </a:p>
          <a:p>
            <a:pPr marL="0" lvl="0" indent="0" algn="l" rtl="0">
              <a:spcBef>
                <a:spcPts val="0"/>
              </a:spcBef>
              <a:spcAft>
                <a:spcPts val="0"/>
              </a:spcAft>
              <a:buNone/>
            </a:pPr>
            <a:r>
              <a:rPr lang="en" b="1"/>
              <a:t>Not only is empathetic listening a mindset and philosophy. It is active listening on a new level</a:t>
            </a:r>
            <a:r>
              <a:rPr lang="en"/>
              <a:t>: </a:t>
            </a:r>
            <a:endParaRPr/>
          </a:p>
          <a:p>
            <a:pPr marL="457200" lvl="0" indent="-298450" algn="l" rtl="0">
              <a:spcBef>
                <a:spcPts val="0"/>
              </a:spcBef>
              <a:spcAft>
                <a:spcPts val="0"/>
              </a:spcAft>
              <a:buSzPts val="1100"/>
              <a:buChar char="●"/>
            </a:pPr>
            <a:r>
              <a:rPr lang="en"/>
              <a:t>build trust and respect,</a:t>
            </a:r>
            <a:endParaRPr/>
          </a:p>
          <a:p>
            <a:pPr marL="457200" lvl="0" indent="-298450" algn="l" rtl="0">
              <a:spcBef>
                <a:spcPts val="0"/>
              </a:spcBef>
              <a:spcAft>
                <a:spcPts val="0"/>
              </a:spcAft>
              <a:buSzPts val="1100"/>
              <a:buChar char="●"/>
            </a:pPr>
            <a:r>
              <a:rPr lang="en"/>
              <a:t>enable the release of emotions,</a:t>
            </a:r>
            <a:endParaRPr/>
          </a:p>
          <a:p>
            <a:pPr marL="457200" lvl="0" indent="-298450" algn="l" rtl="0">
              <a:spcBef>
                <a:spcPts val="0"/>
              </a:spcBef>
              <a:spcAft>
                <a:spcPts val="0"/>
              </a:spcAft>
              <a:buSzPts val="1100"/>
              <a:buChar char="●"/>
            </a:pPr>
            <a:r>
              <a:rPr lang="en"/>
              <a:t>reduce tensions,</a:t>
            </a:r>
            <a:endParaRPr/>
          </a:p>
          <a:p>
            <a:pPr marL="457200" lvl="0" indent="-298450" algn="l" rtl="0">
              <a:spcBef>
                <a:spcPts val="0"/>
              </a:spcBef>
              <a:spcAft>
                <a:spcPts val="0"/>
              </a:spcAft>
              <a:buSzPts val="1100"/>
              <a:buChar char="●"/>
            </a:pPr>
            <a:r>
              <a:rPr lang="en"/>
              <a:t>encourage the surfacing of information, and</a:t>
            </a:r>
            <a:endParaRPr/>
          </a:p>
          <a:p>
            <a:pPr marL="457200" lvl="0" indent="-298450" algn="l" rtl="0">
              <a:spcBef>
                <a:spcPts val="0"/>
              </a:spcBef>
              <a:spcAft>
                <a:spcPts val="0"/>
              </a:spcAft>
              <a:buSzPts val="1100"/>
              <a:buChar char="●"/>
            </a:pPr>
            <a:r>
              <a:rPr lang="en"/>
              <a:t>Create an environment that is conducive to collaborative problem solving</a:t>
            </a:r>
            <a:endParaRPr/>
          </a:p>
          <a:p>
            <a:pPr marL="0" lvl="0" indent="0" algn="l" rtl="0">
              <a:spcBef>
                <a:spcPts val="0"/>
              </a:spcBef>
              <a:spcAft>
                <a:spcPts val="0"/>
              </a:spcAft>
              <a:buNone/>
            </a:pPr>
            <a:endParaRPr/>
          </a:p>
          <a:p>
            <a:pPr marL="0" lvl="0" indent="0" algn="l" rtl="0">
              <a:spcBef>
                <a:spcPts val="0"/>
              </a:spcBef>
              <a:spcAft>
                <a:spcPts val="0"/>
              </a:spcAft>
              <a:buNone/>
            </a:pPr>
            <a:r>
              <a:rPr lang="en"/>
              <a:t>As you prepare to communicate with empathy:</a:t>
            </a:r>
            <a:endParaRPr/>
          </a:p>
          <a:p>
            <a:pPr marL="457200" lvl="0" indent="-298450" algn="l" rtl="0">
              <a:spcBef>
                <a:spcPts val="0"/>
              </a:spcBef>
              <a:spcAft>
                <a:spcPts val="0"/>
              </a:spcAft>
              <a:buSzPts val="1100"/>
              <a:buChar char="●"/>
            </a:pPr>
            <a:r>
              <a:rPr lang="en"/>
              <a:t>Put yourself in other’s shoes</a:t>
            </a:r>
            <a:endParaRPr/>
          </a:p>
          <a:p>
            <a:pPr marL="457200" lvl="0" indent="-298450" algn="l" rtl="0">
              <a:spcBef>
                <a:spcPts val="0"/>
              </a:spcBef>
              <a:spcAft>
                <a:spcPts val="0"/>
              </a:spcAft>
              <a:buSzPts val="1100"/>
              <a:buChar char="●"/>
            </a:pPr>
            <a:r>
              <a:rPr lang="en"/>
              <a:t>Articulate your values</a:t>
            </a:r>
            <a:endParaRPr/>
          </a:p>
          <a:p>
            <a:pPr marL="457200" lvl="0" indent="-298450" algn="l" rtl="0">
              <a:spcBef>
                <a:spcPts val="0"/>
              </a:spcBef>
              <a:spcAft>
                <a:spcPts val="0"/>
              </a:spcAft>
              <a:buSzPts val="1100"/>
              <a:buChar char="●"/>
            </a:pPr>
            <a:r>
              <a:rPr lang="en"/>
              <a:t>Anchor in your purpose</a:t>
            </a:r>
            <a:endParaRPr/>
          </a:p>
          <a:p>
            <a:pPr marL="457200" lvl="0" indent="-298450" algn="l" rtl="0">
              <a:spcBef>
                <a:spcPts val="0"/>
              </a:spcBef>
              <a:spcAft>
                <a:spcPts val="0"/>
              </a:spcAft>
              <a:buSzPts val="1100"/>
              <a:buChar char="●"/>
            </a:pPr>
            <a:r>
              <a:rPr lang="en"/>
              <a:t>Focus on the short and long term relationship</a:t>
            </a:r>
            <a:endParaRPr/>
          </a:p>
          <a:p>
            <a:pPr marL="457200" lvl="0" indent="-298450" algn="l" rtl="0">
              <a:spcBef>
                <a:spcPts val="0"/>
              </a:spcBef>
              <a:spcAft>
                <a:spcPts val="0"/>
              </a:spcAft>
              <a:buSzPts val="1100"/>
              <a:buChar char="●"/>
            </a:pPr>
            <a:r>
              <a:rPr lang="en"/>
              <a:t>Show compassion</a:t>
            </a:r>
            <a:endParaRPr/>
          </a:p>
          <a:p>
            <a:pPr marL="0" lvl="0" indent="0" algn="l" rtl="0">
              <a:spcBef>
                <a:spcPts val="0"/>
              </a:spcBef>
              <a:spcAft>
                <a:spcPts val="0"/>
              </a:spcAft>
              <a:buNone/>
            </a:pPr>
            <a:endParaRPr/>
          </a:p>
          <a:p>
            <a:pPr marL="0" lvl="0" indent="0" algn="l" rtl="0">
              <a:spcBef>
                <a:spcPts val="0"/>
              </a:spcBef>
              <a:spcAft>
                <a:spcPts val="0"/>
              </a:spcAft>
              <a:buNone/>
            </a:pPr>
            <a:r>
              <a:rPr lang="en"/>
              <a:t>Consider:</a:t>
            </a:r>
            <a:endParaRPr/>
          </a:p>
          <a:p>
            <a:pPr marL="457200" lvl="0" indent="-298450" algn="l" rtl="0">
              <a:spcBef>
                <a:spcPts val="0"/>
              </a:spcBef>
              <a:spcAft>
                <a:spcPts val="0"/>
              </a:spcAft>
              <a:buSzPts val="1100"/>
              <a:buChar char="●"/>
            </a:pPr>
            <a:r>
              <a:rPr lang="en"/>
              <a:t>Clarity</a:t>
            </a:r>
            <a:endParaRPr/>
          </a:p>
          <a:p>
            <a:pPr marL="457200" lvl="0" indent="-298450" algn="l" rtl="0">
              <a:spcBef>
                <a:spcPts val="0"/>
              </a:spcBef>
              <a:spcAft>
                <a:spcPts val="0"/>
              </a:spcAft>
              <a:buSzPts val="1100"/>
              <a:buChar char="●"/>
            </a:pPr>
            <a:r>
              <a:rPr lang="en"/>
              <a:t>Consistency</a:t>
            </a:r>
            <a:endParaRPr/>
          </a:p>
          <a:p>
            <a:pPr marL="457200" lvl="0" indent="-298450" algn="l" rtl="0">
              <a:spcBef>
                <a:spcPts val="0"/>
              </a:spcBef>
              <a:spcAft>
                <a:spcPts val="0"/>
              </a:spcAft>
              <a:buSzPts val="1100"/>
              <a:buChar char="●"/>
            </a:pPr>
            <a:r>
              <a:rPr lang="en"/>
              <a:t>Concerns</a:t>
            </a:r>
            <a:endParaRPr/>
          </a:p>
          <a:p>
            <a:pPr marL="457200" lvl="0" indent="-298450" algn="l" rtl="0">
              <a:spcBef>
                <a:spcPts val="0"/>
              </a:spcBef>
              <a:spcAft>
                <a:spcPts val="0"/>
              </a:spcAft>
              <a:buSzPts val="1100"/>
              <a:buChar char="●"/>
            </a:pPr>
            <a:r>
              <a:rPr lang="en"/>
              <a:t>Care</a:t>
            </a:r>
            <a:endParaRPr/>
          </a:p>
          <a:p>
            <a:pPr marL="457200" lvl="0" indent="-298450" algn="l" rtl="0">
              <a:spcBef>
                <a:spcPts val="0"/>
              </a:spcBef>
              <a:spcAft>
                <a:spcPts val="0"/>
              </a:spcAft>
              <a:buSzPts val="1100"/>
              <a:buChar char="●"/>
            </a:pPr>
            <a:r>
              <a:rPr lang="en"/>
              <a:t>Confident humility</a:t>
            </a:r>
            <a:endParaRPr/>
          </a:p>
          <a:p>
            <a:pPr marL="0" lvl="0" indent="0" algn="l" rtl="0">
              <a:spcBef>
                <a:spcPts val="0"/>
              </a:spcBef>
              <a:spcAft>
                <a:spcPts val="0"/>
              </a:spcAft>
              <a:buNone/>
            </a:pPr>
            <a:endParaRPr/>
          </a:p>
          <a:p>
            <a:pPr marL="0" lvl="0" indent="0" algn="l" rtl="0">
              <a:spcBef>
                <a:spcPts val="0"/>
              </a:spcBef>
              <a:spcAft>
                <a:spcPts val="0"/>
              </a:spcAft>
              <a:buNone/>
            </a:pPr>
            <a:r>
              <a:rPr lang="en">
                <a:solidFill>
                  <a:schemeClr val="dk1"/>
                </a:solidFill>
              </a:rPr>
              <a:t>As we communicate about our change, we can demonstrate our values, by modeling behaviours and actions in our messages and approach, Put our guiding principles into action, Utilize the feedback loops we created during the planning phase to ensure ongoing engagement and pathways for others to use voice, Create &amp; sustain positive relationships that will help current and future change initiatives to be successful </a:t>
            </a:r>
            <a:endParaRPr>
              <a:solidFill>
                <a:schemeClr val="dk1"/>
              </a:solidFill>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15d82aa3868_0_50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9" name="Google Shape;349;g15d82aa3868_0_50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Participation increases empowerment, which reduces helplessness and leads to action</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lnSpc>
                <a:spcPct val="110000"/>
              </a:lnSpc>
              <a:spcBef>
                <a:spcPts val="0"/>
              </a:spcBef>
              <a:spcAft>
                <a:spcPts val="0"/>
              </a:spcAft>
              <a:buClr>
                <a:schemeClr val="dk1"/>
              </a:buClr>
              <a:buSzPts val="1100"/>
              <a:buFont typeface="Arial"/>
              <a:buNone/>
            </a:pPr>
            <a:r>
              <a:rPr lang="en">
                <a:solidFill>
                  <a:srgbClr val="222222"/>
                </a:solidFill>
                <a:highlight>
                  <a:srgbClr val="FFFFFF"/>
                </a:highlight>
              </a:rPr>
              <a:t>Participatory management refers to a set of organizational values and leadership behaviours that can contribute to employees becoming more committed to their organization and its goals, and cultivating better staff-management relationships. It also helps bridge the typical chasm that often exists between leaders/managers and their staff, and contributes to a more adaptive, resourceful and resilient behaviour during periods of change. Participative leadership is an essential component of empowered, high-involvement organizations.</a:t>
            </a:r>
            <a:endParaRPr>
              <a:solidFill>
                <a:schemeClr val="dk1"/>
              </a:solidFill>
            </a:endParaRPr>
          </a:p>
          <a:p>
            <a:pPr marL="0" lvl="0" indent="0" algn="l" rtl="0">
              <a:lnSpc>
                <a:spcPct val="110000"/>
              </a:lnSpc>
              <a:spcBef>
                <a:spcPts val="600"/>
              </a:spcBef>
              <a:spcAft>
                <a:spcPts val="0"/>
              </a:spcAft>
              <a:buNone/>
            </a:pPr>
            <a:r>
              <a:rPr lang="en">
                <a:solidFill>
                  <a:schemeClr val="dk1"/>
                </a:solidFill>
              </a:rPr>
              <a:t>Participatory leadership can range from a minimum of clear input paths into change and decisions all the way to broad participation in decision making. There are many benefits from leveraging participatory approaches as doing so:</a:t>
            </a:r>
            <a:endParaRPr>
              <a:solidFill>
                <a:schemeClr val="dk1"/>
              </a:solidFill>
            </a:endParaRPr>
          </a:p>
          <a:p>
            <a:pPr marL="457200" lvl="0" indent="-298450" algn="l" rtl="0">
              <a:lnSpc>
                <a:spcPct val="110000"/>
              </a:lnSpc>
              <a:spcBef>
                <a:spcPts val="600"/>
              </a:spcBef>
              <a:spcAft>
                <a:spcPts val="0"/>
              </a:spcAft>
              <a:buClr>
                <a:schemeClr val="dk1"/>
              </a:buClr>
              <a:buSzPts val="1100"/>
              <a:buChar char="●"/>
            </a:pPr>
            <a:r>
              <a:rPr lang="en">
                <a:solidFill>
                  <a:schemeClr val="dk1"/>
                </a:solidFill>
              </a:rPr>
              <a:t>Provides clarity as to how decisions will be made</a:t>
            </a:r>
            <a:endParaRPr>
              <a:solidFill>
                <a:schemeClr val="dk1"/>
              </a:solidFill>
            </a:endParaRPr>
          </a:p>
          <a:p>
            <a:pPr marL="457200" lvl="0" indent="-298450" algn="l" rtl="0">
              <a:lnSpc>
                <a:spcPct val="110000"/>
              </a:lnSpc>
              <a:spcBef>
                <a:spcPts val="0"/>
              </a:spcBef>
              <a:spcAft>
                <a:spcPts val="0"/>
              </a:spcAft>
              <a:buClr>
                <a:schemeClr val="dk1"/>
              </a:buClr>
              <a:buSzPts val="1100"/>
              <a:buChar char="●"/>
            </a:pPr>
            <a:r>
              <a:rPr lang="en">
                <a:solidFill>
                  <a:schemeClr val="dk1"/>
                </a:solidFill>
              </a:rPr>
              <a:t>Defines when and how input will occur for colleagues</a:t>
            </a:r>
            <a:endParaRPr>
              <a:solidFill>
                <a:schemeClr val="dk1"/>
              </a:solidFill>
            </a:endParaRPr>
          </a:p>
          <a:p>
            <a:pPr marL="457200" lvl="0" indent="-298450" algn="l" rtl="0">
              <a:lnSpc>
                <a:spcPct val="110000"/>
              </a:lnSpc>
              <a:spcBef>
                <a:spcPts val="0"/>
              </a:spcBef>
              <a:spcAft>
                <a:spcPts val="0"/>
              </a:spcAft>
              <a:buClr>
                <a:schemeClr val="dk1"/>
              </a:buClr>
              <a:buSzPts val="1100"/>
              <a:buChar char="●"/>
            </a:pPr>
            <a:r>
              <a:rPr lang="en">
                <a:solidFill>
                  <a:schemeClr val="dk1"/>
                </a:solidFill>
              </a:rPr>
              <a:t>Creates a sense of ownership and agency in the change</a:t>
            </a:r>
            <a:endParaRPr>
              <a:solidFill>
                <a:schemeClr val="dk1"/>
              </a:solidFill>
            </a:endParaRPr>
          </a:p>
          <a:p>
            <a:pPr marL="457200" lvl="0" indent="-298450" algn="l" rtl="0">
              <a:lnSpc>
                <a:spcPct val="110000"/>
              </a:lnSpc>
              <a:spcBef>
                <a:spcPts val="0"/>
              </a:spcBef>
              <a:spcAft>
                <a:spcPts val="0"/>
              </a:spcAft>
              <a:buClr>
                <a:schemeClr val="dk1"/>
              </a:buClr>
              <a:buSzPts val="1100"/>
              <a:buChar char="●"/>
            </a:pPr>
            <a:r>
              <a:rPr lang="en">
                <a:solidFill>
                  <a:schemeClr val="dk1"/>
                </a:solidFill>
              </a:rPr>
              <a:t>Increases motivation to move the work forward</a:t>
            </a:r>
            <a:endParaRPr>
              <a:solidFill>
                <a:schemeClr val="dk1"/>
              </a:solidFill>
            </a:endParaRPr>
          </a:p>
          <a:p>
            <a:pPr marL="457200" lvl="0" indent="-298450" algn="l" rtl="0">
              <a:lnSpc>
                <a:spcPct val="110000"/>
              </a:lnSpc>
              <a:spcBef>
                <a:spcPts val="0"/>
              </a:spcBef>
              <a:spcAft>
                <a:spcPts val="0"/>
              </a:spcAft>
              <a:buClr>
                <a:schemeClr val="dk1"/>
              </a:buClr>
              <a:buSzPts val="1100"/>
              <a:buChar char="●"/>
            </a:pPr>
            <a:r>
              <a:rPr lang="en">
                <a:solidFill>
                  <a:schemeClr val="dk1"/>
                </a:solidFill>
              </a:rPr>
              <a:t>Provides a wider view of the organization. This in turn break down the us vs them </a:t>
            </a:r>
            <a:endParaRPr>
              <a:solidFill>
                <a:schemeClr val="dk1"/>
              </a:solidFill>
            </a:endParaRPr>
          </a:p>
          <a:p>
            <a:pPr marL="457200" lvl="0" indent="-298450" algn="l" rtl="0">
              <a:lnSpc>
                <a:spcPct val="110000"/>
              </a:lnSpc>
              <a:spcBef>
                <a:spcPts val="0"/>
              </a:spcBef>
              <a:spcAft>
                <a:spcPts val="0"/>
              </a:spcAft>
              <a:buClr>
                <a:schemeClr val="dk1"/>
              </a:buClr>
              <a:buSzPts val="1100"/>
              <a:buChar char="●"/>
            </a:pPr>
            <a:r>
              <a:rPr lang="en">
                <a:solidFill>
                  <a:schemeClr val="dk1"/>
                </a:solidFill>
              </a:rPr>
              <a:t>Makes transition to implementation will be easier</a:t>
            </a:r>
            <a:endParaRPr>
              <a:solidFill>
                <a:schemeClr val="dk1"/>
              </a:solidFill>
            </a:endParaRPr>
          </a:p>
          <a:p>
            <a:pPr marL="0" lvl="0" indent="0" algn="l" rtl="0">
              <a:lnSpc>
                <a:spcPct val="110000"/>
              </a:lnSpc>
              <a:spcBef>
                <a:spcPts val="600"/>
              </a:spcBef>
              <a:spcAft>
                <a:spcPts val="600"/>
              </a:spcAft>
              <a:buNone/>
            </a:pPr>
            <a:endParaRPr>
              <a:solidFill>
                <a:schemeClr val="dk1"/>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15d82aa3868_0_51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 name="Google Shape;357;g15d82aa3868_0_51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333333"/>
                </a:solidFill>
              </a:rPr>
              <a:t>With more human-centered, inclusive behaviors, there is the risk to not provide clarify of decision making and accountability</a:t>
            </a:r>
            <a:endParaRPr>
              <a:solidFill>
                <a:srgbClr val="333333"/>
              </a:solidFill>
            </a:endParaRPr>
          </a:p>
          <a:p>
            <a:pPr marL="0" lvl="0" indent="0" algn="l" rtl="0">
              <a:spcBef>
                <a:spcPts val="0"/>
              </a:spcBef>
              <a:spcAft>
                <a:spcPts val="0"/>
              </a:spcAft>
              <a:buNone/>
            </a:pPr>
            <a:endParaRPr>
              <a:solidFill>
                <a:srgbClr val="333333"/>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“Decision making frameworks can help an organization spell out decision-making roles and responsibilities. In turn, this clarifies and can improve organizational decision-making processes.” The framework can be used to think through specific decision processes in advance and to identify who should be involved and what role they should play. Additionally, it will provide a way to create a key decision inventory. </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Decision making frameworks help answer critical questions:</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b="1">
                <a:solidFill>
                  <a:schemeClr val="dk1"/>
                </a:solidFill>
              </a:rPr>
              <a:t>“What</a:t>
            </a:r>
            <a:r>
              <a:rPr lang="en">
                <a:solidFill>
                  <a:schemeClr val="dk1"/>
                </a:solidFill>
              </a:rPr>
              <a:t> are we deciding? Is it one decision, or multiple smaller decisions?</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b="1">
                <a:solidFill>
                  <a:schemeClr val="dk1"/>
                </a:solidFill>
              </a:rPr>
              <a:t>Who</a:t>
            </a:r>
            <a:r>
              <a:rPr lang="en">
                <a:solidFill>
                  <a:schemeClr val="dk1"/>
                </a:solidFill>
              </a:rPr>
              <a:t> should be involved and what role should they play?</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b="1">
                <a:solidFill>
                  <a:schemeClr val="dk1"/>
                </a:solidFill>
              </a:rPr>
              <a:t>How</a:t>
            </a:r>
            <a:r>
              <a:rPr lang="en">
                <a:solidFill>
                  <a:schemeClr val="dk1"/>
                </a:solidFill>
              </a:rPr>
              <a:t> will we make the decision? What process will we use, what criteria will help us decide among options, and how will we communicate and follow through?</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b="1">
                <a:solidFill>
                  <a:schemeClr val="dk1"/>
                </a:solidFill>
              </a:rPr>
              <a:t>When</a:t>
            </a:r>
            <a:r>
              <a:rPr lang="en">
                <a:solidFill>
                  <a:schemeClr val="dk1"/>
                </a:solidFill>
              </a:rPr>
              <a:t> does the decision need to get made?” (</a:t>
            </a:r>
            <a:r>
              <a:rPr lang="en" u="sng">
                <a:solidFill>
                  <a:schemeClr val="hlink"/>
                </a:solidFill>
                <a:hlinkClick r:id="rId3"/>
              </a:rPr>
              <a:t>https://www.bridgespan.org/insights/library/organizational-effectiveness/rapid-decision-making</a:t>
            </a:r>
            <a:r>
              <a:rPr lang="en">
                <a:solidFill>
                  <a:schemeClr val="dk1"/>
                </a:solidFill>
              </a:rPr>
              <a:t>) </a:t>
            </a:r>
            <a:endParaRPr>
              <a:solidFill>
                <a:schemeClr val="dk1"/>
              </a:solidFill>
            </a:endParaRPr>
          </a:p>
          <a:p>
            <a:pPr marL="0" lvl="0" indent="0" algn="l" rtl="0">
              <a:spcBef>
                <a:spcPts val="0"/>
              </a:spcBef>
              <a:spcAft>
                <a:spcPts val="0"/>
              </a:spcAft>
              <a:buNone/>
            </a:pPr>
            <a:endParaRPr>
              <a:solidFill>
                <a:srgbClr val="333333"/>
              </a:solidFill>
            </a:endParaRPr>
          </a:p>
          <a:p>
            <a:pPr marL="0" lvl="0" indent="0" algn="l" rtl="0">
              <a:spcBef>
                <a:spcPts val="0"/>
              </a:spcBef>
              <a:spcAft>
                <a:spcPts val="0"/>
              </a:spcAft>
              <a:buNone/>
            </a:pPr>
            <a:r>
              <a:rPr lang="en">
                <a:solidFill>
                  <a:srgbClr val="333333"/>
                </a:solidFill>
              </a:rPr>
              <a:t>As every change is different, it is beneficial to define responsibilities, accountabilities, and where decision-making will occur. </a:t>
            </a:r>
            <a:endParaRPr>
              <a:solidFill>
                <a:srgbClr val="333333"/>
              </a:solidFill>
            </a:endParaRPr>
          </a:p>
          <a:p>
            <a:pPr marL="0" lvl="0" indent="0" algn="l" rtl="0">
              <a:spcBef>
                <a:spcPts val="0"/>
              </a:spcBef>
              <a:spcAft>
                <a:spcPts val="0"/>
              </a:spcAft>
              <a:buNone/>
            </a:pPr>
            <a:endParaRPr>
              <a:solidFill>
                <a:srgbClr val="333333"/>
              </a:solidFill>
            </a:endParaRPr>
          </a:p>
          <a:p>
            <a:pPr marL="0" lvl="0" indent="0" algn="l" rtl="0">
              <a:spcBef>
                <a:spcPts val="0"/>
              </a:spcBef>
              <a:spcAft>
                <a:spcPts val="0"/>
              </a:spcAft>
              <a:buNone/>
            </a:pPr>
            <a:r>
              <a:rPr lang="en">
                <a:solidFill>
                  <a:srgbClr val="333333"/>
                </a:solidFill>
              </a:rPr>
              <a:t>It is most self-evident that responsibilities will vary depending on how the change activities and project are organized. For everyone, knowing who is responsible and how accountabilities are organized will help 1) refine the scope and 2) articulate how the group responsible will be working with other people to bring about the change.</a:t>
            </a:r>
            <a:endParaRPr>
              <a:solidFill>
                <a:srgbClr val="333333"/>
              </a:solidFill>
            </a:endParaRPr>
          </a:p>
          <a:p>
            <a:pPr marL="0" lvl="0" indent="0" algn="l" rtl="0">
              <a:spcBef>
                <a:spcPts val="0"/>
              </a:spcBef>
              <a:spcAft>
                <a:spcPts val="0"/>
              </a:spcAft>
              <a:buNone/>
            </a:pPr>
            <a:endParaRPr>
              <a:solidFill>
                <a:srgbClr val="333333"/>
              </a:solidFill>
            </a:endParaRPr>
          </a:p>
          <a:p>
            <a:pPr marL="0" lvl="0" indent="0" algn="l" rtl="0">
              <a:spcBef>
                <a:spcPts val="0"/>
              </a:spcBef>
              <a:spcAft>
                <a:spcPts val="0"/>
              </a:spcAft>
              <a:buNone/>
            </a:pPr>
            <a:r>
              <a:rPr lang="en">
                <a:solidFill>
                  <a:srgbClr val="333333"/>
                </a:solidFill>
              </a:rPr>
              <a:t>Several questions will rise to the top for many:</a:t>
            </a:r>
            <a:endParaRPr>
              <a:solidFill>
                <a:srgbClr val="333333"/>
              </a:solidFill>
            </a:endParaRPr>
          </a:p>
          <a:p>
            <a:pPr marL="457200" lvl="0" indent="-298450" algn="l" rtl="0">
              <a:spcBef>
                <a:spcPts val="0"/>
              </a:spcBef>
              <a:spcAft>
                <a:spcPts val="0"/>
              </a:spcAft>
              <a:buClr>
                <a:srgbClr val="333333"/>
              </a:buClr>
              <a:buSzPts val="1100"/>
              <a:buChar char="●"/>
            </a:pPr>
            <a:r>
              <a:rPr lang="en">
                <a:solidFill>
                  <a:srgbClr val="333333"/>
                </a:solidFill>
              </a:rPr>
              <a:t>Who is making the decision?</a:t>
            </a:r>
            <a:endParaRPr>
              <a:solidFill>
                <a:srgbClr val="333333"/>
              </a:solidFill>
            </a:endParaRPr>
          </a:p>
          <a:p>
            <a:pPr marL="457200" lvl="0" indent="-298450" algn="l" rtl="0">
              <a:spcBef>
                <a:spcPts val="0"/>
              </a:spcBef>
              <a:spcAft>
                <a:spcPts val="0"/>
              </a:spcAft>
              <a:buClr>
                <a:srgbClr val="333333"/>
              </a:buClr>
              <a:buSzPts val="1100"/>
              <a:buChar char="●"/>
            </a:pPr>
            <a:r>
              <a:rPr lang="en">
                <a:solidFill>
                  <a:srgbClr val="333333"/>
                </a:solidFill>
              </a:rPr>
              <a:t>Who is doing the work?</a:t>
            </a:r>
            <a:endParaRPr>
              <a:solidFill>
                <a:srgbClr val="333333"/>
              </a:solidFill>
            </a:endParaRPr>
          </a:p>
          <a:p>
            <a:pPr marL="457200" lvl="0" indent="-298450" algn="l" rtl="0">
              <a:spcBef>
                <a:spcPts val="0"/>
              </a:spcBef>
              <a:spcAft>
                <a:spcPts val="0"/>
              </a:spcAft>
              <a:buClr>
                <a:srgbClr val="333333"/>
              </a:buClr>
              <a:buSzPts val="1100"/>
              <a:buChar char="●"/>
            </a:pPr>
            <a:r>
              <a:rPr lang="en">
                <a:solidFill>
                  <a:srgbClr val="333333"/>
                </a:solidFill>
              </a:rPr>
              <a:t>How will I be consulted? </a:t>
            </a:r>
            <a:endParaRPr>
              <a:solidFill>
                <a:srgbClr val="333333"/>
              </a:solidFill>
            </a:endParaRPr>
          </a:p>
          <a:p>
            <a:pPr marL="457200" lvl="0" indent="-298450" algn="l" rtl="0">
              <a:spcBef>
                <a:spcPts val="0"/>
              </a:spcBef>
              <a:spcAft>
                <a:spcPts val="0"/>
              </a:spcAft>
              <a:buClr>
                <a:srgbClr val="333333"/>
              </a:buClr>
              <a:buSzPts val="1100"/>
              <a:buChar char="●"/>
            </a:pPr>
            <a:r>
              <a:rPr lang="en">
                <a:solidFill>
                  <a:srgbClr val="333333"/>
                </a:solidFill>
              </a:rPr>
              <a:t>When will I be informed?</a:t>
            </a:r>
            <a:endParaRPr>
              <a:solidFill>
                <a:srgbClr val="333333"/>
              </a:solidFill>
            </a:endParaRPr>
          </a:p>
          <a:p>
            <a:pPr marL="457200" lvl="0" indent="-298450" algn="l" rtl="0">
              <a:spcBef>
                <a:spcPts val="0"/>
              </a:spcBef>
              <a:spcAft>
                <a:spcPts val="0"/>
              </a:spcAft>
              <a:buClr>
                <a:srgbClr val="333333"/>
              </a:buClr>
              <a:buSzPts val="1100"/>
              <a:buChar char="●"/>
            </a:pPr>
            <a:r>
              <a:rPr lang="en">
                <a:solidFill>
                  <a:srgbClr val="333333"/>
                </a:solidFill>
              </a:rPr>
              <a:t>What are the outcomes?</a:t>
            </a:r>
            <a:endParaRPr>
              <a:solidFill>
                <a:srgbClr val="333333"/>
              </a:solidFill>
            </a:endParaRPr>
          </a:p>
          <a:p>
            <a:pPr marL="0" lvl="0" indent="0" algn="l" rtl="0">
              <a:spcBef>
                <a:spcPts val="0"/>
              </a:spcBef>
              <a:spcAft>
                <a:spcPts val="0"/>
              </a:spcAft>
              <a:buNone/>
            </a:pPr>
            <a:endParaRPr>
              <a:solidFill>
                <a:srgbClr val="333333"/>
              </a:solidFill>
            </a:endParaRPr>
          </a:p>
          <a:p>
            <a:pPr marL="0" lvl="0" indent="0" algn="l" rtl="0">
              <a:spcBef>
                <a:spcPts val="0"/>
              </a:spcBef>
              <a:spcAft>
                <a:spcPts val="0"/>
              </a:spcAft>
              <a:buNone/>
            </a:pPr>
            <a:r>
              <a:rPr lang="en">
                <a:solidFill>
                  <a:srgbClr val="333333"/>
                </a:solidFill>
              </a:rPr>
              <a:t>By clarifying who is accountable and who is responsible, you can reduce uncertainty. By defining how and when consultations and information will occur, you can reduce anxiety. By state what the sought-after outcome, you can strengthen buy-in and uphold the scale of change. </a:t>
            </a:r>
            <a:endParaRPr>
              <a:solidFill>
                <a:srgbClr val="333333"/>
              </a:solidFill>
            </a:endParaRPr>
          </a:p>
          <a:p>
            <a:pPr marL="0" lvl="0" indent="0" algn="l" rtl="0">
              <a:spcBef>
                <a:spcPts val="0"/>
              </a:spcBef>
              <a:spcAft>
                <a:spcPts val="0"/>
              </a:spcAft>
              <a:buNone/>
            </a:pPr>
            <a:endParaRPr>
              <a:solidFill>
                <a:srgbClr val="333333"/>
              </a:solidFill>
            </a:endParaRPr>
          </a:p>
          <a:p>
            <a:pPr marL="0" lvl="0" indent="0" algn="l" rtl="0">
              <a:spcBef>
                <a:spcPts val="0"/>
              </a:spcBef>
              <a:spcAft>
                <a:spcPts val="0"/>
              </a:spcAft>
              <a:buNone/>
            </a:pPr>
            <a:endParaRPr>
              <a:solidFill>
                <a:srgbClr val="333333"/>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16038f31a92_0_10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4" name="Google Shape;364;g16038f31a92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i="1">
                <a:solidFill>
                  <a:schemeClr val="dk1"/>
                </a:solidFill>
              </a:rPr>
              <a:t>Extracted from Getting Decision Rights Right by Deloitte</a:t>
            </a:r>
            <a:endParaRPr i="1">
              <a:solidFill>
                <a:schemeClr val="dk1"/>
              </a:solidFill>
            </a:endParaRPr>
          </a:p>
          <a:p>
            <a:pPr marL="0" lvl="0" indent="0" algn="l" rtl="0">
              <a:spcBef>
                <a:spcPts val="0"/>
              </a:spcBef>
              <a:spcAft>
                <a:spcPts val="0"/>
              </a:spcAft>
              <a:buNone/>
            </a:pPr>
            <a:endParaRPr>
              <a:solidFill>
                <a:srgbClr val="333333"/>
              </a:solidFill>
            </a:endParaRPr>
          </a:p>
          <a:p>
            <a:pPr marL="0" lvl="0" indent="0" algn="l" rtl="0">
              <a:spcBef>
                <a:spcPts val="0"/>
              </a:spcBef>
              <a:spcAft>
                <a:spcPts val="0"/>
              </a:spcAft>
              <a:buNone/>
            </a:pPr>
            <a:r>
              <a:rPr lang="en">
                <a:solidFill>
                  <a:srgbClr val="333333"/>
                </a:solidFill>
              </a:rPr>
              <a:t>With more human-centered, inclusive behaviors, there is the risk to not provide clarify of decision making and accountability. Sometimes this is referred to as the transparency trap. </a:t>
            </a:r>
            <a:endParaRPr i="1">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i="1">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‘Decision rights’ refers to an organization’s rules and practices—whether explicit or implicit.  Deloitte recommends that 3 questions be answered when it comes to decision rights:</a:t>
            </a:r>
            <a:endParaRPr>
              <a:solidFill>
                <a:schemeClr val="dk1"/>
              </a:solidFill>
            </a:endParaRPr>
          </a:p>
          <a:p>
            <a:pPr marL="457200" lvl="0" indent="-298450" algn="l" rtl="0">
              <a:lnSpc>
                <a:spcPct val="115000"/>
              </a:lnSpc>
              <a:spcBef>
                <a:spcPts val="0"/>
              </a:spcBef>
              <a:spcAft>
                <a:spcPts val="0"/>
              </a:spcAft>
              <a:buClr>
                <a:schemeClr val="dk1"/>
              </a:buClr>
              <a:buSzPts val="1100"/>
              <a:buAutoNum type="arabicPeriod"/>
            </a:pPr>
            <a:r>
              <a:rPr lang="en">
                <a:solidFill>
                  <a:schemeClr val="dk1"/>
                </a:solidFill>
              </a:rPr>
              <a:t>“</a:t>
            </a:r>
            <a:r>
              <a:rPr lang="en" b="1">
                <a:solidFill>
                  <a:schemeClr val="dk1"/>
                </a:solidFill>
              </a:rPr>
              <a:t>Who are the individuals or groups empowered to make decisions?</a:t>
            </a:r>
            <a:r>
              <a:rPr lang="en">
                <a:solidFill>
                  <a:schemeClr val="dk1"/>
                </a:solidFill>
              </a:rPr>
              <a:t> Decision rights models help outline an organization’s hierarchy of decision-makers or decision-making groups. When decisions must be made in groups, decision rights models specify which cross-functional leaders must belong to each decision-making body. [...]</a:t>
            </a:r>
            <a:endParaRPr>
              <a:solidFill>
                <a:schemeClr val="dk1"/>
              </a:solidFill>
            </a:endParaRPr>
          </a:p>
          <a:p>
            <a:pPr marL="457200" lvl="0" indent="-298450" algn="l" rtl="0">
              <a:lnSpc>
                <a:spcPct val="115000"/>
              </a:lnSpc>
              <a:spcBef>
                <a:spcPts val="0"/>
              </a:spcBef>
              <a:spcAft>
                <a:spcPts val="0"/>
              </a:spcAft>
              <a:buClr>
                <a:schemeClr val="dk1"/>
              </a:buClr>
              <a:buSzPts val="1100"/>
              <a:buAutoNum type="arabicPeriod"/>
            </a:pPr>
            <a:r>
              <a:rPr lang="en" b="1">
                <a:solidFill>
                  <a:schemeClr val="dk1"/>
                </a:solidFill>
              </a:rPr>
              <a:t>What decisions must be made? </a:t>
            </a:r>
            <a:r>
              <a:rPr lang="en">
                <a:solidFill>
                  <a:schemeClr val="dk1"/>
                </a:solidFill>
              </a:rPr>
              <a:t>A decision inventory lists the decisions that an organization—that is to say, its leaders, teams, and operating units—must make. Note that a decision inventory does not need to be comprehensive to be useful. Rather, it should identify the organization’s most important decisions at various organizational levels — [library administration], [department] leaders, etc. While it may also be helpful to identify certain subsidiary decisions at each of those levels, many of these lower-order decisions can often be inferred from an understanding of the most important, top-level ones.</a:t>
            </a:r>
            <a:endParaRPr>
              <a:solidFill>
                <a:schemeClr val="dk1"/>
              </a:solidFill>
            </a:endParaRPr>
          </a:p>
          <a:p>
            <a:pPr marL="457200" lvl="0" indent="-298450" algn="l" rtl="0">
              <a:lnSpc>
                <a:spcPct val="115000"/>
              </a:lnSpc>
              <a:spcBef>
                <a:spcPts val="0"/>
              </a:spcBef>
              <a:spcAft>
                <a:spcPts val="0"/>
              </a:spcAft>
              <a:buClr>
                <a:schemeClr val="dk1"/>
              </a:buClr>
              <a:buSzPts val="1100"/>
              <a:buAutoNum type="arabicPeriod"/>
            </a:pPr>
            <a:r>
              <a:rPr lang="en" b="1">
                <a:solidFill>
                  <a:schemeClr val="dk1"/>
                </a:solidFill>
              </a:rPr>
              <a:t>How do operating processes and tools help support decision-making? </a:t>
            </a:r>
            <a:r>
              <a:rPr lang="en">
                <a:solidFill>
                  <a:schemeClr val="dk1"/>
                </a:solidFill>
              </a:rPr>
              <a:t>A decision-making process defines the forums and procedures through which decision-makers across the organization make their decisions. Factors to consider here include how often a decision-making body should convene, what stakeholders decision-makers need to consult, and what evidence (such as data, research, or expert analysis or guidance) might be useful and available to inform these decisions.”</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Decision rights are a distinct organizational component, distinct from organizational structure, processes, and workflows. By defining decision rights, the organization provides structure to enable alignment with organizational goals and encourage greater collaboration by focusing on collective outcomes. </a:t>
            </a:r>
            <a:endParaRPr>
              <a:solidFill>
                <a:schemeClr val="dk1"/>
              </a:solidFill>
            </a:endParaRPr>
          </a:p>
          <a:p>
            <a:pPr marL="0" lvl="0" indent="0" algn="l" rtl="0">
              <a:spcBef>
                <a:spcPts val="0"/>
              </a:spcBef>
              <a:spcAft>
                <a:spcPts val="0"/>
              </a:spcAft>
              <a:buNone/>
            </a:pPr>
            <a:endParaRPr/>
          </a:p>
          <a:p>
            <a:pPr marL="0" lvl="0" indent="0" algn="l" rtl="0">
              <a:spcBef>
                <a:spcPts val="0"/>
              </a:spcBef>
              <a:spcAft>
                <a:spcPts val="0"/>
              </a:spcAft>
              <a:buNone/>
            </a:pPr>
            <a:r>
              <a:rPr lang="en"/>
              <a:t>‘Improvement rights’ refer to the organization’s engagement with those that do not hold decision making in shaping the decision. Improvements rights should be awarded to a broader part of the organization, regardless of roles. We can think of improvement rights in 3 types:</a:t>
            </a:r>
            <a:endParaRPr/>
          </a:p>
          <a:p>
            <a:pPr marL="457200" lvl="0" indent="-298450" algn="l" rtl="0">
              <a:spcBef>
                <a:spcPts val="0"/>
              </a:spcBef>
              <a:spcAft>
                <a:spcPts val="0"/>
              </a:spcAft>
              <a:buSzPts val="1100"/>
              <a:buChar char="●"/>
            </a:pPr>
            <a:r>
              <a:rPr lang="en"/>
              <a:t>Input - early in the process having lots of space to shape the recommendations</a:t>
            </a:r>
            <a:endParaRPr/>
          </a:p>
          <a:p>
            <a:pPr marL="457200" lvl="0" indent="-298450" algn="l" rtl="0">
              <a:spcBef>
                <a:spcPts val="0"/>
              </a:spcBef>
              <a:spcAft>
                <a:spcPts val="0"/>
              </a:spcAft>
              <a:buSzPts val="1100"/>
              <a:buChar char="●"/>
            </a:pPr>
            <a:r>
              <a:rPr lang="en"/>
              <a:t>Feedback - further in the process, giving thoughts that may or may not be used </a:t>
            </a:r>
            <a:endParaRPr/>
          </a:p>
          <a:p>
            <a:pPr marL="457200" lvl="0" indent="-298450" algn="l" rtl="0">
              <a:spcBef>
                <a:spcPts val="0"/>
              </a:spcBef>
              <a:spcAft>
                <a:spcPts val="0"/>
              </a:spcAft>
              <a:buSzPts val="1100"/>
              <a:buChar char="●"/>
            </a:pPr>
            <a:r>
              <a:rPr lang="en"/>
              <a:t>Implement the decision with flexibility in the how </a:t>
            </a:r>
            <a:endParaRPr/>
          </a:p>
          <a:p>
            <a:pPr marL="0" lvl="0" indent="0" algn="l" rtl="0">
              <a:spcBef>
                <a:spcPts val="0"/>
              </a:spcBef>
              <a:spcAft>
                <a:spcPts val="0"/>
              </a:spcAft>
              <a:buNone/>
            </a:pPr>
            <a:endParaRPr/>
          </a:p>
          <a:p>
            <a:pPr marL="0" lvl="0" indent="0" algn="l" rtl="0">
              <a:spcBef>
                <a:spcPts val="0"/>
              </a:spcBef>
              <a:spcAft>
                <a:spcPts val="0"/>
              </a:spcAft>
              <a:buNone/>
            </a:pPr>
            <a:r>
              <a:rPr lang="en"/>
              <a:t>In creating empowerment, we may delegate decision making. IF you reserve the right to a veto, you should be clear that you do own the decision and what criteria you would use to escalate the decision back to yourself.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15d82aa3868_0_187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2" name="Google Shape;372;g15d82aa3868_0_18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15d82aa3868_0_47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8" name="Google Shape;378;g15d82aa3868_0_47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15d82aa3868_0_24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3" name="Google Shape;383;g15d82aa3868_0_24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As you begin to plan communications, it is key to adopt is the creation of feedback loops. Feedback loops create an opportunity to gather information/input from colleagues about a particular topic, provide an opportunity to influence the change to the system you are trying to make, and then closing the loop by sharing back what you learned.</a:t>
            </a:r>
            <a:endParaRPr/>
          </a:p>
          <a:p>
            <a:pPr marL="0" lvl="0" indent="0" algn="l" rtl="0">
              <a:spcBef>
                <a:spcPts val="0"/>
              </a:spcBef>
              <a:spcAft>
                <a:spcPts val="0"/>
              </a:spcAft>
              <a:buNone/>
            </a:pPr>
            <a:endParaRPr/>
          </a:p>
          <a:p>
            <a:pPr marL="0" lvl="0" indent="0" algn="l" rtl="0">
              <a:spcBef>
                <a:spcPts val="0"/>
              </a:spcBef>
              <a:spcAft>
                <a:spcPts val="0"/>
              </a:spcAft>
              <a:buNone/>
            </a:pPr>
            <a:r>
              <a:rPr lang="en"/>
              <a:t>In my experience, the creation of feedback loops is an important tool for engaged leadership and a mechanism to demonstrate organizational values in action. </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15d82aa3868_0_6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15d82aa3868_0_6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1200"/>
              </a:spcAft>
              <a:buClr>
                <a:schemeClr val="dk1"/>
              </a:buClr>
              <a:buSzPts val="1100"/>
              <a:buFont typeface="Arial"/>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15d82aa3868_0_247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2" name="Google Shape;402;g15d82aa3868_0_24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Appreciative Inquiry (AI) is "about the co-evolutionary search for the best in people, their organizations, and the relevant world around them”</a:t>
            </a:r>
            <a:endParaRPr/>
          </a:p>
          <a:p>
            <a:pPr marL="0" lvl="0" indent="0" algn="l" rtl="0">
              <a:spcBef>
                <a:spcPts val="0"/>
              </a:spcBef>
              <a:spcAft>
                <a:spcPts val="0"/>
              </a:spcAft>
              <a:buNone/>
            </a:pPr>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AI distinguishes itself from other organizational visioning and change models by focusing on the best of what is and using this as a platform to build future directions. While many traditional methods begin by focusing on pitfalls and problems, Appreciative Inquiry asks people to explore strengths and successes that already exist, both internally and externally by</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Asking questions that strengthen a system’s capacity to apprehend, anticipate, and heighten positive potential</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Asking the questions in a positive frame</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Seeking the strength as opposed to the problem</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Three concepts form the foundation, sometimes called the “three-legged stool” of Appreciative Inquiry: appreciation, inquiry, and wholeness.</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i="1">
                <a:solidFill>
                  <a:schemeClr val="dk1"/>
                </a:solidFill>
              </a:rPr>
              <a:t>Appreciation</a:t>
            </a:r>
            <a:r>
              <a:rPr lang="en">
                <a:solidFill>
                  <a:schemeClr val="dk1"/>
                </a:solidFill>
              </a:rPr>
              <a:t>: To appreciate is to recognize the best in people, or the world around us. These strengths become the foundation on which the future can be built.</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i="1">
                <a:solidFill>
                  <a:schemeClr val="dk1"/>
                </a:solidFill>
              </a:rPr>
              <a:t>Inquiry</a:t>
            </a:r>
            <a:r>
              <a:rPr lang="en">
                <a:solidFill>
                  <a:schemeClr val="dk1"/>
                </a:solidFill>
              </a:rPr>
              <a:t>: To inquire is to ask questions. It invites participants to ask questions so they can learn from one another, and together identify a shared vision of the future. Participating in an AI process requires an attitude of curiosity and a hunger for discovery.</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i="1">
                <a:solidFill>
                  <a:schemeClr val="dk1"/>
                </a:solidFill>
              </a:rPr>
              <a:t>Wholeness</a:t>
            </a:r>
            <a:r>
              <a:rPr lang="en">
                <a:solidFill>
                  <a:schemeClr val="dk1"/>
                </a:solidFill>
              </a:rPr>
              <a:t>: The final AI tenant of wholeness encourages participation from all levels of an organization, knowing that the best ideas often emerge from unexpected places. Additionally, AI encourages seeking outside perspectives. It is a whole-system process.</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g15d82aa3868_0_25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9" name="Google Shape;419;g15d82aa3868_0_25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Open ended questions allows the speaker to imagine what could be, and explore what is. Close ended question invite efficiency and yes/no answers. They do not generate conversation</a:t>
            </a:r>
            <a:endParaRPr/>
          </a:p>
          <a:p>
            <a:pPr marL="0" lvl="0" indent="0" algn="l" rtl="0">
              <a:spcBef>
                <a:spcPts val="0"/>
              </a:spcBef>
              <a:spcAft>
                <a:spcPts val="0"/>
              </a:spcAft>
              <a:buNone/>
            </a:pPr>
            <a:endParaRPr/>
          </a:p>
          <a:p>
            <a:pPr marL="0" lvl="0" indent="0" algn="l" rtl="0">
              <a:spcBef>
                <a:spcPts val="0"/>
              </a:spcBef>
              <a:spcAft>
                <a:spcPts val="0"/>
              </a:spcAft>
              <a:buNone/>
            </a:pPr>
            <a:r>
              <a:rPr lang="en"/>
              <a:t>The linguistic construction of questions affects its effectiveness and importance. It was found out that questions starting with “Why,” “How,” and “What” are more powerful as compared to queries that start with simple “Who,’ “When,” “Where,” and “Which” which may fall under the less powerful category. This is because powerful questions motivate more reflective thinking and more profound level of conversation.</a:t>
            </a:r>
            <a:endParaRPr/>
          </a:p>
          <a:p>
            <a:pPr marL="0" lvl="0" indent="0" algn="l" rtl="0">
              <a:spcBef>
                <a:spcPts val="0"/>
              </a:spcBef>
              <a:spcAft>
                <a:spcPts val="0"/>
              </a:spcAft>
              <a:buNone/>
            </a:pPr>
            <a:endParaRPr/>
          </a:p>
          <a:p>
            <a:pPr marL="0" lvl="0" indent="0" algn="l" rtl="0">
              <a:spcBef>
                <a:spcPts val="0"/>
              </a:spcBef>
              <a:spcAft>
                <a:spcPts val="0"/>
              </a:spcAft>
              <a:buNone/>
            </a:pPr>
            <a:r>
              <a:rPr lang="en"/>
              <a:t>One caveat: Why can be a trigger of judgement for some. Rephrasing Why questions to “How might we?” or “Help me understand” can help you move past accidental icebergs. </a:t>
            </a:r>
            <a:endParaRPr/>
          </a:p>
          <a:p>
            <a:pPr marL="0" lvl="0" indent="0" algn="l" rtl="0">
              <a:spcBef>
                <a:spcPts val="0"/>
              </a:spcBef>
              <a:spcAft>
                <a:spcPts val="0"/>
              </a:spcAft>
              <a:buNone/>
            </a:pPr>
            <a:endParaRPr/>
          </a:p>
          <a:p>
            <a:pPr marL="0" lvl="0" indent="0" algn="l" rtl="0">
              <a:spcBef>
                <a:spcPts val="0"/>
              </a:spcBef>
              <a:spcAft>
                <a:spcPts val="0"/>
              </a:spcAft>
              <a:buNone/>
            </a:pPr>
            <a:r>
              <a:rPr lang="en"/>
              <a:t>The second dimension is the scope of the question which simply means knowing how to tailor the kind of question to our needs. The extent of asking the question must only be within the needs of the situation and realistic goals.</a:t>
            </a:r>
            <a:endParaRPr/>
          </a:p>
          <a:p>
            <a:pPr marL="0" lvl="0" indent="0" algn="l" rtl="0">
              <a:spcBef>
                <a:spcPts val="0"/>
              </a:spcBef>
              <a:spcAft>
                <a:spcPts val="0"/>
              </a:spcAft>
              <a:buNone/>
            </a:pPr>
            <a:r>
              <a:rPr lang="en"/>
              <a:t>Lastly, the assumptions embedded into most of the questions must be appropriately applied. To demonstrate it, you might as well ask “What can be done to prevent it from happening again?” instead of “Why did you fail to do it?” The first question stimulates reflective thinking in contrast to the second question.</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a:t>By asking a question, you may be introducing unconscious bias. Before going forward with your questions, consider the following:</a:t>
            </a:r>
            <a:endParaRPr/>
          </a:p>
          <a:p>
            <a:pPr marL="0" lvl="0" indent="0" algn="l" rtl="0">
              <a:spcBef>
                <a:spcPts val="0"/>
              </a:spcBef>
              <a:spcAft>
                <a:spcPts val="0"/>
              </a:spcAft>
              <a:buNone/>
            </a:pPr>
            <a:endParaRPr/>
          </a:p>
          <a:p>
            <a:pPr marL="457200" lvl="0" indent="-298450" algn="l" rtl="0">
              <a:spcBef>
                <a:spcPts val="0"/>
              </a:spcBef>
              <a:spcAft>
                <a:spcPts val="0"/>
              </a:spcAft>
              <a:buSzPts val="1100"/>
              <a:buChar char="●"/>
            </a:pPr>
            <a:r>
              <a:rPr lang="en"/>
              <a:t>What assumptions or beliefs are we introducing with this question?</a:t>
            </a:r>
            <a:endParaRPr/>
          </a:p>
          <a:p>
            <a:pPr marL="457200" lvl="0" indent="-298450" algn="l" rtl="0">
              <a:spcBef>
                <a:spcPts val="0"/>
              </a:spcBef>
              <a:spcAft>
                <a:spcPts val="0"/>
              </a:spcAft>
              <a:buSzPts val="1100"/>
              <a:buChar char="●"/>
            </a:pPr>
            <a:r>
              <a:rPr lang="en"/>
              <a:t>How would we approach this issue if we had an entirely different belief system?</a:t>
            </a:r>
            <a:endParaRPr/>
          </a:p>
          <a:p>
            <a:pPr marL="457200" lvl="0" indent="-298450" algn="l" rtl="0">
              <a:spcBef>
                <a:spcPts val="0"/>
              </a:spcBef>
              <a:spcAft>
                <a:spcPts val="0"/>
              </a:spcAft>
              <a:buSzPts val="1100"/>
              <a:buChar char="●"/>
            </a:pPr>
            <a:r>
              <a:rPr lang="en"/>
              <a:t>Is this a question to which we do not know the answer?  If we already know the answer or have a preset “right” response, it is not inquiry. </a:t>
            </a:r>
            <a:endParaRPr/>
          </a:p>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g15d82aa3868_0_25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8" name="Google Shape;428;g15d82aa3868_0_25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Name it &gt; Flip It &gt; Frame It is a practical tool for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Cognitive reframing is a psychological technique that consists of identifying and then changing the way situations, experiences, events, ideas, and/or emotions are viewed.The main goal of reframing is to refashion negative thoughts and to turn them into positive ones. It is important to highlight the opportunities, the good, and also be transparent about the difficulties and challenges. Framing what is good can not be done by invalidating the realities of others involved in the change.</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g15d82aa3868_0_25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3" name="Google Shape;443;g15d82aa3868_0_25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highlight>
                  <a:srgbClr val="FAFBF8"/>
                </a:highlight>
              </a:rPr>
              <a:t>The creators of liberating structures want everyone to learn to foster big changes by inviting people to make small structural changes in how they work. Liberating Structures as facilitation tools are meant to:</a:t>
            </a:r>
            <a:endParaRPr>
              <a:solidFill>
                <a:schemeClr val="dk1"/>
              </a:solidFill>
              <a:highlight>
                <a:srgbClr val="FAFBF8"/>
              </a:highlight>
            </a:endParaRPr>
          </a:p>
          <a:p>
            <a:pPr marL="457200" lvl="0" indent="-298450" algn="l" rtl="0">
              <a:spcBef>
                <a:spcPts val="0"/>
              </a:spcBef>
              <a:spcAft>
                <a:spcPts val="0"/>
              </a:spcAft>
              <a:buClr>
                <a:schemeClr val="dk1"/>
              </a:buClr>
              <a:buSzPts val="1100"/>
              <a:buChar char="●"/>
            </a:pPr>
            <a:r>
              <a:rPr lang="en">
                <a:solidFill>
                  <a:schemeClr val="dk1"/>
                </a:solidFill>
                <a:highlight>
                  <a:srgbClr val="FAFBF8"/>
                </a:highlight>
              </a:rPr>
              <a:t>Be “easy-to-learn microstructures that enhance relational coordination and trust”</a:t>
            </a:r>
            <a:endParaRPr>
              <a:solidFill>
                <a:schemeClr val="dk1"/>
              </a:solidFill>
              <a:highlight>
                <a:srgbClr val="FAFBF8"/>
              </a:highlight>
            </a:endParaRPr>
          </a:p>
          <a:p>
            <a:pPr marL="457200" lvl="0" indent="-298450" algn="l" rtl="0">
              <a:spcBef>
                <a:spcPts val="0"/>
              </a:spcBef>
              <a:spcAft>
                <a:spcPts val="0"/>
              </a:spcAft>
              <a:buClr>
                <a:schemeClr val="dk1"/>
              </a:buClr>
              <a:buSzPts val="1100"/>
              <a:buChar char="●"/>
            </a:pPr>
            <a:r>
              <a:rPr lang="en">
                <a:solidFill>
                  <a:schemeClr val="dk1"/>
                </a:solidFill>
                <a:highlight>
                  <a:srgbClr val="FAFBF8"/>
                </a:highlight>
              </a:rPr>
              <a:t>“Foster lively participation in groups of any size, making it possible to truly include and unleash everyone”</a:t>
            </a:r>
            <a:endParaRPr>
              <a:solidFill>
                <a:schemeClr val="dk1"/>
              </a:solidFill>
              <a:highlight>
                <a:srgbClr val="FAFBF8"/>
              </a:highlight>
            </a:endParaRPr>
          </a:p>
          <a:p>
            <a:pPr marL="457200" lvl="0" indent="-298450" algn="l" rtl="0">
              <a:spcBef>
                <a:spcPts val="0"/>
              </a:spcBef>
              <a:spcAft>
                <a:spcPts val="0"/>
              </a:spcAft>
              <a:buClr>
                <a:schemeClr val="dk1"/>
              </a:buClr>
              <a:buSzPts val="1100"/>
              <a:buChar char="●"/>
            </a:pPr>
            <a:r>
              <a:rPr lang="en">
                <a:solidFill>
                  <a:schemeClr val="dk1"/>
                </a:solidFill>
                <a:highlight>
                  <a:srgbClr val="FAFBF8"/>
                </a:highlight>
              </a:rPr>
              <a:t>Be “a disruptive innovation that can </a:t>
            </a:r>
            <a:endParaRPr>
              <a:solidFill>
                <a:schemeClr val="dk1"/>
              </a:solidFill>
              <a:highlight>
                <a:srgbClr val="FAFBF8"/>
              </a:highlight>
            </a:endParaRPr>
          </a:p>
          <a:p>
            <a:pPr marL="457200" lvl="0" indent="-298450" algn="l" rtl="0">
              <a:spcBef>
                <a:spcPts val="0"/>
              </a:spcBef>
              <a:spcAft>
                <a:spcPts val="0"/>
              </a:spcAft>
              <a:buClr>
                <a:schemeClr val="dk1"/>
              </a:buClr>
              <a:buSzPts val="1100"/>
              <a:buChar char="●"/>
            </a:pPr>
            <a:r>
              <a:rPr lang="en">
                <a:solidFill>
                  <a:schemeClr val="dk1"/>
                </a:solidFill>
                <a:highlight>
                  <a:srgbClr val="FAFBF8"/>
                </a:highlight>
              </a:rPr>
              <a:t>replace more controlling or constraining </a:t>
            </a:r>
            <a:endParaRPr>
              <a:solidFill>
                <a:schemeClr val="dk1"/>
              </a:solidFill>
              <a:highlight>
                <a:srgbClr val="FAFBF8"/>
              </a:highlight>
            </a:endParaRPr>
          </a:p>
          <a:p>
            <a:pPr marL="457200" lvl="0" indent="-298450" algn="l" rtl="0">
              <a:spcBef>
                <a:spcPts val="0"/>
              </a:spcBef>
              <a:spcAft>
                <a:spcPts val="0"/>
              </a:spcAft>
              <a:buClr>
                <a:schemeClr val="dk1"/>
              </a:buClr>
              <a:buSzPts val="1100"/>
              <a:buChar char="●"/>
            </a:pPr>
            <a:r>
              <a:rPr lang="en">
                <a:solidFill>
                  <a:schemeClr val="dk1"/>
                </a:solidFill>
                <a:highlight>
                  <a:srgbClr val="FAFBF8"/>
                </a:highlight>
              </a:rPr>
              <a:t>Approaches” together. They offer facilitation tools that are meant to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g15d82aa3868_0_27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0" name="Google Shape;450;g15d82aa3868_0_27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Earlier, I touched on the importance of clear decision making processes and boundaries as human-centered approaches are embedded in your leadership practice. The RAPID model comes from nonprofit organizations and may be easier to translate to a library’s culture. This model gives us a way to assign roles in a decision process by clarifying “who provides input to a decision, who shapes the decision and ultimately decides on it, and who carries out the decision once it is made” .</a:t>
            </a:r>
            <a:endParaRPr/>
          </a:p>
          <a:p>
            <a:pPr marL="0" lvl="0" indent="0" algn="l" rtl="0">
              <a:spcBef>
                <a:spcPts val="0"/>
              </a:spcBef>
              <a:spcAft>
                <a:spcPts val="0"/>
              </a:spcAft>
              <a:buNone/>
            </a:pPr>
            <a:endParaRPr/>
          </a:p>
          <a:p>
            <a:pPr marL="0" lvl="0" indent="0" algn="l" rtl="0">
              <a:spcBef>
                <a:spcPts val="0"/>
              </a:spcBef>
              <a:spcAft>
                <a:spcPts val="0"/>
              </a:spcAft>
              <a:buNone/>
            </a:pPr>
            <a:r>
              <a:rPr lang="en"/>
              <a:t>The Bridgespan Group gives “Two important caveats. RAPID is an acronym—an easy way to think about five important roles in most decision processes (Recommend, Agree, Perform, provide Input, and Decide)—but the acronym doesn’t specify the order in which things should be done. And the name “RAPID” may imply that speed is paramount, but the intent of the tool is to help organizations make decisions with clarity and accountability—at the appropriate speed, not necessarily as quickly as it can. </a:t>
            </a:r>
            <a:endParaRPr/>
          </a:p>
          <a:p>
            <a:pPr marL="0" lvl="0" indent="0" algn="l" rtl="0">
              <a:spcBef>
                <a:spcPts val="0"/>
              </a:spcBef>
              <a:spcAft>
                <a:spcPts val="0"/>
              </a:spcAft>
              <a:buNone/>
            </a:pPr>
            <a:endParaRPr/>
          </a:p>
          <a:p>
            <a:pPr marL="0" lvl="0" indent="0" algn="l" rtl="0">
              <a:spcBef>
                <a:spcPts val="0"/>
              </a:spcBef>
              <a:spcAft>
                <a:spcPts val="0"/>
              </a:spcAft>
              <a:buNone/>
            </a:pPr>
            <a:r>
              <a:rPr lang="en">
                <a:solidFill>
                  <a:schemeClr val="dk1"/>
                </a:solidFill>
              </a:rPr>
              <a:t>Arching back to decision rights. In this model, there are two types of decisions rights:</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Recommend as you filter and finalize the recommendation, even deciding to recommend at all</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Decide where you are owning the decision</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Arching back to improvement rights. In this modell, there are three types of improvement rights:</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Agreement - People in this role provide information and input that must be considered by the recommenders within the bounds of individual expertise and role. It is about getting to the best approach, not a veto</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Performance - People in this role are accountable for implementing and executing the decision once it is made. They are empowered to develop the “how” within established boundaries</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Input - People in this role are consulted to fine-tune the recommendation by helping to find improvements or missed opportunities</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(Adapted from </a:t>
            </a:r>
            <a:r>
              <a:rPr lang="en" u="sng">
                <a:solidFill>
                  <a:schemeClr val="hlink"/>
                </a:solidFill>
                <a:hlinkClick r:id="rId3"/>
              </a:rPr>
              <a:t>https://www.bridgespan.org/insights/library/organizational-effectiveness/rapid-decision-making</a:t>
            </a:r>
            <a:r>
              <a:rPr lang="en">
                <a:solidFill>
                  <a:schemeClr val="dk1"/>
                </a:solidFill>
              </a:rPr>
              <a:t>) </a:t>
            </a:r>
            <a:endParaRPr/>
          </a:p>
          <a:p>
            <a:pPr marL="0" lvl="0" indent="0" algn="l" rtl="0">
              <a:spcBef>
                <a:spcPts val="0"/>
              </a:spcBef>
              <a:spcAft>
                <a:spcPts val="0"/>
              </a:spcAft>
              <a:buNone/>
            </a:pPr>
            <a:endParaRPr/>
          </a:p>
          <a:p>
            <a:pPr marL="0" lvl="0" indent="0" algn="l" rtl="0">
              <a:spcBef>
                <a:spcPts val="0"/>
              </a:spcBef>
              <a:spcAft>
                <a:spcPts val="0"/>
              </a:spcAft>
              <a:buNone/>
            </a:pPr>
            <a:r>
              <a:rPr lang="en"/>
              <a:t>(</a:t>
            </a:r>
            <a:r>
              <a:rPr lang="en" u="sng">
                <a:solidFill>
                  <a:schemeClr val="hlink"/>
                </a:solidFill>
                <a:hlinkClick r:id="rId3"/>
              </a:rPr>
              <a:t>https://www.bridgespan.org/insights/library/organizational-effectiveness/rapid-decision-making</a:t>
            </a:r>
            <a:r>
              <a:rPr lang="en"/>
              <a:t>)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g15d82aa3868_0_26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6" name="Google Shape;456;g15d82aa3868_0_26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rPr>
              <a:t>A critical tool to support a focus on equity, accessibility, and inclusion is an equity lens. An equity lens is a set of questions that help an organization see from a new perspective, hold to their values, and increase participation by those holding non-dominant identities. The Center for Nonprofit Advancement (2020) describes “[t]he purpose of an equity lens is to be deliberately inclusive as an organization makes decisions.It introduces a set of questions into the decision that help the decision makers focus on equity in both their process and outcomes.” </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The power of equity lenses lies in drawing explicit attention to power, the inclusion of marginalized identities, and holding leadership accountable. The Nonprofit Association of Oregon (2019) believes that an equity and inclusion lens, aka as equity lens, can help to:</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“Strengthen everyone’s awareness of and ability to incorporate difference.</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Create teams that are relevant to and representative of [the] community.</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Create energizing and innovative work environments.</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Collectively address systemic barriers and inequities.”</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While an equity lens can be used daily, it should at minimum be used at the start and the end of a service, program, or partnership development process. </a:t>
            </a:r>
            <a:endParaRPr>
              <a:solidFill>
                <a:schemeClr val="dk1"/>
              </a:solidFill>
            </a:endParaRPr>
          </a:p>
          <a:p>
            <a:pPr marL="0" lvl="0" indent="0" algn="l" rtl="0">
              <a:spcBef>
                <a:spcPts val="0"/>
              </a:spcBef>
              <a:spcAft>
                <a:spcPts val="0"/>
              </a:spcAft>
              <a:buNone/>
            </a:pPr>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The questions contained within an equity lens can be modified and adapted from different organizations and different processes. For example, an organization could have an equity lens used for its community outreach and one for fostering partnerships within the community. Equity lenses typically contain questions such as:</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“What decision is being made? </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
                <a:solidFill>
                  <a:schemeClr val="dk1"/>
                </a:solidFill>
              </a:rPr>
              <a:t>What beliefs, values and assumptions (some of which will be cultural) guide how the topic is being considered?</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Who is at the table? </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
                <a:solidFill>
                  <a:schemeClr val="dk1"/>
                </a:solidFill>
              </a:rPr>
              <a:t>Who or what informs their thinking on the issue? </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
                <a:solidFill>
                  <a:schemeClr val="dk1"/>
                </a:solidFill>
              </a:rPr>
              <a:t>Who is most affected by these decisions, and thus should be at the table? </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
                <a:solidFill>
                  <a:schemeClr val="dk1"/>
                </a:solidFill>
              </a:rPr>
              <a:t>How can they be included? </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How is the decision being made? </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
                <a:solidFill>
                  <a:schemeClr val="dk1"/>
                </a:solidFill>
              </a:rPr>
              <a:t>What participatory structures can be added to hear from more voices, to equalize participation, and elements of consensus be used?</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What assumptions are at the foundation of the issue? Be explicit in naming these and the values and cultural bases for them. </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What is [the] likely impact? </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
                <a:solidFill>
                  <a:schemeClr val="dk1"/>
                </a:solidFill>
              </a:rPr>
              <a:t>Does the policy, program, or decision improve, worsen, or make no change to existing disparities? Does it result in a systemic change that addresses institutional inequity? </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
                <a:solidFill>
                  <a:schemeClr val="dk1"/>
                </a:solidFill>
              </a:rPr>
              <a:t>Does the policy, program, or decision produce any intentional benefits or unintended consequences for the affected groups?</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
                <a:solidFill>
                  <a:schemeClr val="dk1"/>
                </a:solidFill>
              </a:rPr>
              <a:t>What is the real impact likely to be for different groups who are important to the organization? </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What is your decision?</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
                <a:solidFill>
                  <a:schemeClr val="dk1"/>
                </a:solidFill>
              </a:rPr>
              <a:t>Based on the above responses, what are the possible revisions to the policy, program, or decision under review that could address inequity/promote equity?” </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(Center for Nonprofit advancement, 2020) </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g16038f31a92_0_2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3" name="Google Shape;463;g16038f31a9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 order for us to do anything with each other, we first have to understand how we want to be with each other.  Having stated and understood rules of engagement, shared agreements for participation, helps create a brave space for individual participation.  Defining norms for a conversation, community, or organization helps people understand "this is who we are and how we will do things here."  As Margaret Wheatley has said, “To create learning organizations, we must understand the underlying agreements we have made about how we will be together.”</a:t>
            </a:r>
            <a:endParaRPr/>
          </a:p>
          <a:p>
            <a:pPr marL="0" lvl="0" indent="0" algn="l" rtl="0">
              <a:spcBef>
                <a:spcPts val="0"/>
              </a:spcBef>
              <a:spcAft>
                <a:spcPts val="0"/>
              </a:spcAft>
              <a:buNone/>
            </a:pPr>
            <a:endParaRPr/>
          </a:p>
          <a:p>
            <a:pPr marL="0" lvl="0" indent="0" algn="l" rtl="0">
              <a:spcBef>
                <a:spcPts val="0"/>
              </a:spcBef>
              <a:spcAft>
                <a:spcPts val="0"/>
              </a:spcAft>
              <a:buNone/>
            </a:pPr>
            <a:r>
              <a:rPr lang="en"/>
              <a:t>Collective Engagement Agreements, also called rules of engagement, operate best when a group itself generates them, as well as identifying how they are to be applied and when and how the group's alignment with them should be evaluated.</a:t>
            </a:r>
            <a:endParaRPr/>
          </a:p>
          <a:p>
            <a:pPr marL="0" lvl="0" indent="0" algn="l" rtl="0">
              <a:spcBef>
                <a:spcPts val="0"/>
              </a:spcBef>
              <a:spcAft>
                <a:spcPts val="0"/>
              </a:spcAft>
              <a:buNone/>
            </a:pPr>
            <a:endParaRPr/>
          </a:p>
          <a:p>
            <a:pPr marL="0" lvl="0" indent="0" algn="l" rtl="0">
              <a:spcBef>
                <a:spcPts val="0"/>
              </a:spcBef>
              <a:spcAft>
                <a:spcPts val="0"/>
              </a:spcAft>
              <a:buNone/>
            </a:pPr>
            <a:r>
              <a:rPr lang="en"/>
              <a:t>Because some individuals will see no need for the exercise, I generally begin with a very brief discussion of the following question: When you've been part of a group that really produced some amazing results, what helped make that possible?  Inevitably, individuals will suggest a clarity of roles and responsibilities, shared goals or direction, and an understanding of how to work with each other. These responses then make it easier to answer the next question: Given the work that we are to do with each other, what are some of the agreements or ground rules we should make to guide our efforts?</a:t>
            </a:r>
            <a:endParaRPr/>
          </a:p>
          <a:p>
            <a:pPr marL="0" lvl="0" indent="0" algn="l" rtl="0">
              <a:spcBef>
                <a:spcPts val="0"/>
              </a:spcBef>
              <a:spcAft>
                <a:spcPts val="0"/>
              </a:spcAft>
              <a:buNone/>
            </a:pPr>
            <a:endParaRPr/>
          </a:p>
          <a:p>
            <a:pPr marL="0" lvl="0" indent="0" algn="l" rtl="0">
              <a:spcBef>
                <a:spcPts val="0"/>
              </a:spcBef>
              <a:spcAft>
                <a:spcPts val="0"/>
              </a:spcAft>
              <a:buNone/>
            </a:pPr>
            <a:r>
              <a:rPr lang="en"/>
              <a:t>For more information, </a:t>
            </a:r>
            <a:r>
              <a:rPr lang="en" u="sng">
                <a:solidFill>
                  <a:schemeClr val="hlink"/>
                </a:solidFill>
                <a:hlinkClick r:id="rId3"/>
              </a:rPr>
              <a:t>https://blog.lucidmeetings.com/blog/using-ground-rules-improve-engagement-excellent-team-meetings</a:t>
            </a:r>
            <a:r>
              <a:rPr lang="en"/>
              <a:t>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g16038f31a92_0_2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9" name="Google Shape;469;g16038f31a92_0_2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g16038f31a92_0_11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6" name="Google Shape;476;g16038f31a92_0_1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g16038f31a92_0_11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2" name="Google Shape;482;g16038f31a92_0_1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15d82aa3868_0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15d82aa3868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15d82aa3868_0_3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g15d82aa3868_0_3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
              <a:t>The Center for Creative Leadership provides the following definition: “Inclusive leaders are individuals who are aware of their own biases and actively seek out and consider different perspectives to inform their decision-making and collaborate more effectively with others.”</a:t>
            </a:r>
            <a:endParaRPr/>
          </a:p>
          <a:p>
            <a:pPr marL="0" lvl="0" indent="0" algn="l" rtl="0">
              <a:lnSpc>
                <a:spcPct val="115000"/>
              </a:lnSpc>
              <a:spcBef>
                <a:spcPts val="1200"/>
              </a:spcBef>
              <a:spcAft>
                <a:spcPts val="0"/>
              </a:spcAft>
              <a:buNone/>
            </a:pPr>
            <a:r>
              <a:rPr lang="en"/>
              <a:t>In my work, I use the following statement to center organizational and leadership development work: </a:t>
            </a:r>
            <a:endParaRPr/>
          </a:p>
          <a:p>
            <a:pPr marL="457200" lvl="0" indent="0" algn="l" rtl="0">
              <a:lnSpc>
                <a:spcPct val="115000"/>
              </a:lnSpc>
              <a:spcBef>
                <a:spcPts val="1200"/>
              </a:spcBef>
              <a:spcAft>
                <a:spcPts val="0"/>
              </a:spcAft>
              <a:buClr>
                <a:schemeClr val="dk1"/>
              </a:buClr>
              <a:buSzPts val="1100"/>
              <a:buFont typeface="Arial"/>
              <a:buNone/>
            </a:pPr>
            <a:r>
              <a:rPr lang="en"/>
              <a:t>Libraries are committed to inclusive, participatory leadership through ongoing development of our leaders. As leaders, we foster a culture of care in order to have strong, engaged libraries for our campuses. As colleagues, we work towards diversity, equity, inclusion and accessibility through the use of systems thinking, active learning, and empathy.</a:t>
            </a:r>
            <a:endParaRPr/>
          </a:p>
          <a:p>
            <a:pPr marL="0" lvl="0" indent="0" algn="l" rtl="0">
              <a:lnSpc>
                <a:spcPct val="115000"/>
              </a:lnSpc>
              <a:spcBef>
                <a:spcPts val="1200"/>
              </a:spcBef>
              <a:spcAft>
                <a:spcPts val="0"/>
              </a:spcAft>
              <a:buClr>
                <a:schemeClr val="dk1"/>
              </a:buClr>
              <a:buSzPts val="1100"/>
              <a:buFont typeface="Arial"/>
              <a:buNone/>
            </a:pPr>
            <a:r>
              <a:rPr lang="en"/>
              <a:t>Anchored in the premise that inclusion is everyone’s work, it appears that inclusive leadership is a core component of a journey towards inclusion for an organization. Currently, leadership development and inclusion workshops often exist as distinct entities, leading to limited intersections of the concept. </a:t>
            </a:r>
            <a:endParaRPr/>
          </a:p>
          <a:p>
            <a:pPr marL="0" lvl="0" indent="0" algn="l" rtl="0">
              <a:spcBef>
                <a:spcPts val="120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15d82aa3868_0_18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15d82aa3868_0_18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15d82aa3868_0_26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15d82aa3868_0_26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Racism and inequity have existed in capitalism and continue to exist, in ways that are often invisible to those benefiting from the systems that perpetuate it. There are many aspects of the world that are changing. The changing landscape means that leaders need to change as well.</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Research has demonstrated the power of diversity and inclusion. Research shows that diversity is powerful when it has strong facilitator to help the group reap the benefits of divergence and convergence. “Managers and leaders draw out the unique perspectives and contributions on their teams and build on differences effectively.” (</a:t>
            </a:r>
            <a:r>
              <a:rPr lang="en" u="sng">
                <a:solidFill>
                  <a:schemeClr val="hlink"/>
                </a:solidFill>
                <a:hlinkClick r:id="rId3"/>
              </a:rPr>
              <a:t>https://www.betterup.com/blog/what-makes-an-inclusive-leader-and-6-ways-to-up-your-game</a:t>
            </a:r>
            <a:r>
              <a:rPr lang="en">
                <a:solidFill>
                  <a:schemeClr val="dk1"/>
                </a:solidFill>
              </a:rPr>
              <a:t>) </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“Only 31% of employees believe their leaders are inclusive. That is, less than a third of employees believe their leaders see, value, and respect them as a whole person”.(</a:t>
            </a:r>
            <a:r>
              <a:rPr lang="en" u="sng">
                <a:solidFill>
                  <a:schemeClr val="hlink"/>
                </a:solidFill>
                <a:hlinkClick r:id="rId3"/>
              </a:rPr>
              <a:t>https://www.betterup.com/blog/what-makes-an-inclusive-leader-and-6-ways-to-up-your-game</a:t>
            </a:r>
            <a:r>
              <a:rPr lang="en">
                <a:solidFill>
                  <a:schemeClr val="dk1"/>
                </a:solidFill>
              </a:rPr>
              <a:t>) </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Deloitte’s “research revealed that when people feel that they are treated fairly, that their uniqueness is appreciated and they have a sense of belonging, and that they have a voice in decision making, then they will feel included.”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r>
              <a:rPr lang="en">
                <a:solidFill>
                  <a:schemeClr val="dk1"/>
                </a:solidFill>
              </a:rPr>
              <a:t>They found that inclusive leadership was about: </a:t>
            </a:r>
            <a:endParaRPr>
              <a:solidFill>
                <a:schemeClr val="dk1"/>
              </a:solidFill>
            </a:endParaRPr>
          </a:p>
          <a:p>
            <a:pPr marL="457200" lvl="0" indent="-298450" algn="l" rtl="0">
              <a:spcBef>
                <a:spcPts val="0"/>
              </a:spcBef>
              <a:spcAft>
                <a:spcPts val="0"/>
              </a:spcAft>
              <a:buClr>
                <a:schemeClr val="dk1"/>
              </a:buClr>
              <a:buSzPts val="1100"/>
              <a:buAutoNum type="arabicPeriod"/>
            </a:pPr>
            <a:r>
              <a:rPr lang="en">
                <a:solidFill>
                  <a:schemeClr val="dk1"/>
                </a:solidFill>
              </a:rPr>
              <a:t>Treating people and groups fairly—that is, based on their unique characteristics, rather than on stereotypes</a:t>
            </a:r>
            <a:endParaRPr>
              <a:solidFill>
                <a:schemeClr val="dk1"/>
              </a:solidFill>
            </a:endParaRPr>
          </a:p>
          <a:p>
            <a:pPr marL="457200" lvl="0" indent="-298450" algn="l" rtl="0">
              <a:spcBef>
                <a:spcPts val="0"/>
              </a:spcBef>
              <a:spcAft>
                <a:spcPts val="0"/>
              </a:spcAft>
              <a:buClr>
                <a:schemeClr val="dk1"/>
              </a:buClr>
              <a:buSzPts val="1100"/>
              <a:buAutoNum type="arabicPeriod"/>
            </a:pPr>
            <a:r>
              <a:rPr lang="en">
                <a:solidFill>
                  <a:schemeClr val="dk1"/>
                </a:solidFill>
              </a:rPr>
              <a:t>Personalizing individuals—that is, understanding and valuing the uniqueness of diverse others while also accepting them as members of the group</a:t>
            </a:r>
            <a:endParaRPr>
              <a:solidFill>
                <a:schemeClr val="dk1"/>
              </a:solidFill>
            </a:endParaRPr>
          </a:p>
          <a:p>
            <a:pPr marL="457200" lvl="0" indent="-298450" algn="l" rtl="0">
              <a:spcBef>
                <a:spcPts val="0"/>
              </a:spcBef>
              <a:spcAft>
                <a:spcPts val="0"/>
              </a:spcAft>
              <a:buClr>
                <a:schemeClr val="dk1"/>
              </a:buClr>
              <a:buSzPts val="1100"/>
              <a:buAutoNum type="arabicPeriod"/>
            </a:pPr>
            <a:r>
              <a:rPr lang="en">
                <a:solidFill>
                  <a:schemeClr val="dk1"/>
                </a:solidFill>
              </a:rPr>
              <a:t>Leveraging the thinking of diverse groups for smarter ideation and decision making that reduces the risk of being blindsided</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The key then is inclusion - more specifically, inclusive leadership. </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Further, Deloitte defines 3 elements of inclusion:</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Fairness &amp; Respect</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Foundational element underpinned by ideas about equality of treatment and opportunities. Growingly, this should be about equity of opportunities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Value &amp; Belonging</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Feeling that their uniqueness is known and appreciated while feeling a sense of connectedness</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Confidence &amp; Inspiration </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Creating the conditions for individuals to have the confidence to speak up and the motivation to do great work </a:t>
            </a:r>
            <a:endParaRPr>
              <a:solidFill>
                <a:schemeClr val="dk1"/>
              </a:solidFill>
            </a:endParaRPr>
          </a:p>
          <a:p>
            <a:pPr marL="0" lvl="0" indent="0" algn="l" rtl="0">
              <a:spcBef>
                <a:spcPts val="0"/>
              </a:spcBef>
              <a:spcAft>
                <a:spcPts val="0"/>
              </a:spcAft>
              <a:buNone/>
            </a:pPr>
            <a:endParaRPr>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15d82aa3868_0_169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15d82aa3868_0_16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Deloitte’s research (</a:t>
            </a:r>
            <a:r>
              <a:rPr lang="en" u="sng">
                <a:solidFill>
                  <a:schemeClr val="hlink"/>
                </a:solidFill>
                <a:hlinkClick r:id="rId3"/>
              </a:rPr>
              <a:t>https://www2.deloitte.com/us/en/insights/topics/talent/six-signature-traits-of-inclusive-leadership.html</a:t>
            </a:r>
            <a:r>
              <a:rPr lang="en"/>
              <a:t>) across thousands of leaders pointed to 6 traits that inclusive leaders have: </a:t>
            </a:r>
            <a:endParaRPr/>
          </a:p>
          <a:p>
            <a:pPr marL="0" lvl="0" indent="0" algn="l" rtl="0">
              <a:spcBef>
                <a:spcPts val="0"/>
              </a:spcBef>
              <a:spcAft>
                <a:spcPts val="0"/>
              </a:spcAft>
              <a:buNone/>
            </a:pPr>
            <a:endParaRPr/>
          </a:p>
          <a:p>
            <a:pPr marL="0" lvl="0" indent="0" algn="l" rtl="0">
              <a:spcBef>
                <a:spcPts val="0"/>
              </a:spcBef>
              <a:spcAft>
                <a:spcPts val="0"/>
              </a:spcAft>
              <a:buNone/>
            </a:pPr>
            <a:r>
              <a:rPr lang="en"/>
              <a:t>Trait 1: Commitment: Highly inclusive leaders are committed to diversity and inclusion because these objectives align with their personal values, sense of fairness, and because they believe in the case being made. These leaders then display personal risk-taking, humility, and empowerment in their approach</a:t>
            </a:r>
            <a:endParaRPr/>
          </a:p>
          <a:p>
            <a:pPr marL="0" lvl="0" indent="0" algn="l" rtl="0">
              <a:spcBef>
                <a:spcPts val="0"/>
              </a:spcBef>
              <a:spcAft>
                <a:spcPts val="0"/>
              </a:spcAft>
              <a:buNone/>
            </a:pPr>
            <a:endParaRPr/>
          </a:p>
          <a:p>
            <a:pPr marL="0" lvl="0" indent="0" algn="l" rtl="0">
              <a:spcBef>
                <a:spcPts val="0"/>
              </a:spcBef>
              <a:spcAft>
                <a:spcPts val="0"/>
              </a:spcAft>
              <a:buNone/>
            </a:pPr>
            <a:r>
              <a:rPr lang="en"/>
              <a:t>Trait 2: Courage: Highly inclusive leaders speak up and challenge the status quo, and they are humble about their strengths and weaknesses.The courage to speak up—to challenge others and the status quo—is a central behavior of an inclusive leader, and it occurs at three levels: with others, with the system, and with themselves. Instead of shying away from the challenge of imperfection, highly inclusive leaders adopt an attitude of humility.</a:t>
            </a:r>
            <a:endParaRPr/>
          </a:p>
          <a:p>
            <a:pPr marL="0" lvl="0" indent="0" algn="l" rtl="0">
              <a:spcBef>
                <a:spcPts val="0"/>
              </a:spcBef>
              <a:spcAft>
                <a:spcPts val="0"/>
              </a:spcAft>
              <a:buNone/>
            </a:pPr>
            <a:endParaRPr/>
          </a:p>
          <a:p>
            <a:pPr marL="0" lvl="0" indent="0" algn="l" rtl="0">
              <a:spcBef>
                <a:spcPts val="0"/>
              </a:spcBef>
              <a:spcAft>
                <a:spcPts val="0"/>
              </a:spcAft>
              <a:buNone/>
            </a:pPr>
            <a:r>
              <a:rPr lang="en"/>
              <a:t>Trait 3: Trait 3: Cognizance of bias: Highly inclusive leaders are mindful of personal and organizational blind spots, and self-regulate to help ensure “fair play.” At the individual level, they are very self-aware, and they act on that self-awareness. And they acknowledge that their organizations, despite best intentions, have unconscious bias, and they put in place policies, processes, and structures in order to mitigate the unconscious bias that exists. Fairness” does not necessarily equate to “same.”</a:t>
            </a:r>
            <a:endParaRPr/>
          </a:p>
          <a:p>
            <a:pPr marL="0" lvl="0" indent="0" algn="l" rtl="0">
              <a:spcBef>
                <a:spcPts val="0"/>
              </a:spcBef>
              <a:spcAft>
                <a:spcPts val="0"/>
              </a:spcAft>
              <a:buNone/>
            </a:pPr>
            <a:endParaRPr/>
          </a:p>
          <a:p>
            <a:pPr marL="0" lvl="0" indent="0" algn="l" rtl="0">
              <a:spcBef>
                <a:spcPts val="0"/>
              </a:spcBef>
              <a:spcAft>
                <a:spcPts val="0"/>
              </a:spcAft>
              <a:buNone/>
            </a:pPr>
            <a:r>
              <a:rPr lang="en"/>
              <a:t>Trait 4: Curiosity: Highly inclusive leaders have an open mindset, a desire to understand how others view and experience the world, and a tolerance for ambiguity. Inclusive leaders accept their limitations and hunger for the views of others to complete the picture. They withhold fast judgment to hear.</a:t>
            </a:r>
            <a:endParaRPr/>
          </a:p>
          <a:p>
            <a:pPr marL="0" lvl="0" indent="0" algn="l" rtl="0">
              <a:spcBef>
                <a:spcPts val="0"/>
              </a:spcBef>
              <a:spcAft>
                <a:spcPts val="0"/>
              </a:spcAft>
              <a:buNone/>
            </a:pPr>
            <a:endParaRPr/>
          </a:p>
          <a:p>
            <a:pPr marL="0" lvl="0" indent="0" algn="l" rtl="0">
              <a:spcBef>
                <a:spcPts val="0"/>
              </a:spcBef>
              <a:spcAft>
                <a:spcPts val="0"/>
              </a:spcAft>
              <a:buNone/>
            </a:pPr>
            <a:r>
              <a:rPr lang="en"/>
              <a:t>Trait 5: Culturally intelligent: Highly inclusive leaders are confident and effective in cross-cultural interactions.This curiosity leads them to value cultural differences, defying ethnocentric tendencies that cause people to judge other cultures as inferior to their own, and enabling them to build stronger connections with people from different backgrounds.Inclusive leaders are tolerant of ambiguity, which enables them to manage the stress imposed by new or different cultural environments as well as situations where familiar environmental or behavioral cues are lacking.</a:t>
            </a:r>
            <a:endParaRPr/>
          </a:p>
          <a:p>
            <a:pPr marL="0" lvl="0" indent="0" algn="l" rtl="0">
              <a:spcBef>
                <a:spcPts val="0"/>
              </a:spcBef>
              <a:spcAft>
                <a:spcPts val="0"/>
              </a:spcAft>
              <a:buNone/>
            </a:pPr>
            <a:endParaRPr/>
          </a:p>
          <a:p>
            <a:pPr marL="0" lvl="0" indent="0" algn="l" rtl="0">
              <a:spcBef>
                <a:spcPts val="0"/>
              </a:spcBef>
              <a:spcAft>
                <a:spcPts val="0"/>
              </a:spcAft>
              <a:buNone/>
            </a:pPr>
            <a:r>
              <a:rPr lang="en"/>
              <a:t>Trait 6: Collaborative: Highly inclusive leaders empower individuals as well as create and leverage the thinking of diverse groups. Inclusive leaders understand that, for collaboration to be successful, individuals must first be willing to share their diverse perspectives.</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15d82aa3868_0_188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15d82aa3868_0_18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50">
                <a:solidFill>
                  <a:schemeClr val="dk1"/>
                </a:solidFill>
                <a:highlight>
                  <a:srgbClr val="FFFFFF"/>
                </a:highlight>
              </a:rPr>
              <a:t>Feeling seen, heard, and valued are critical to fostering inclusion, belonging, and ultimately, high functioning organizations. Yet, as mentioned earlier, few believe their leaders value them. “By shifting to an inclusive leadership style, the leader [formal or informal] sets the tone and models the behaviors for their team to create an environment where each person feels seen, valued, respected, and able to contribute — in short, where they </a:t>
            </a:r>
            <a:r>
              <a:rPr lang="en" sz="1650" u="sng">
                <a:solidFill>
                  <a:srgbClr val="C91459"/>
                </a:solidFill>
                <a:highlight>
                  <a:srgbClr val="FFFFFF"/>
                </a:highlight>
                <a:hlinkClick r:id="rId3">
                  <a:extLst>
                    <a:ext uri="{A12FA001-AC4F-418D-AE19-62706E023703}">
                      <ahyp:hlinkClr xmlns:ahyp="http://schemas.microsoft.com/office/drawing/2018/hyperlinkcolor" val="tx"/>
                    </a:ext>
                  </a:extLst>
                </a:hlinkClick>
              </a:rPr>
              <a:t>feel they belong</a:t>
            </a:r>
            <a:r>
              <a:rPr lang="en" sz="1650">
                <a:solidFill>
                  <a:schemeClr val="dk1"/>
                </a:solidFill>
                <a:highlight>
                  <a:srgbClr val="FFFFFF"/>
                </a:highlight>
              </a:rPr>
              <a:t> and are included.” (</a:t>
            </a:r>
            <a:r>
              <a:rPr lang="en" sz="1650" u="sng">
                <a:solidFill>
                  <a:schemeClr val="hlink"/>
                </a:solidFill>
                <a:highlight>
                  <a:srgbClr val="FFFFFF"/>
                </a:highlight>
                <a:hlinkClick r:id="rId4"/>
              </a:rPr>
              <a:t>https://www.betterup.com/blog/what-makes-an-inclusive-leader-and-6-ways-to-up-your-game</a:t>
            </a:r>
            <a:r>
              <a:rPr lang="en" sz="1650">
                <a:solidFill>
                  <a:schemeClr val="dk1"/>
                </a:solidFill>
                <a:highlight>
                  <a:srgbClr val="FFFFFF"/>
                </a:highlight>
              </a:rPr>
              <a:t>) </a:t>
            </a:r>
            <a:endParaRPr sz="1650">
              <a:solidFill>
                <a:schemeClr val="dk1"/>
              </a:solidFill>
              <a:highlight>
                <a:srgbClr val="FFFFFF"/>
              </a:highlight>
            </a:endParaRPr>
          </a:p>
          <a:p>
            <a:pPr marL="0" lvl="0" indent="0" algn="l" rtl="0">
              <a:spcBef>
                <a:spcPts val="0"/>
              </a:spcBef>
              <a:spcAft>
                <a:spcPts val="0"/>
              </a:spcAft>
              <a:buNone/>
            </a:pPr>
            <a:endParaRPr sz="1650">
              <a:solidFill>
                <a:schemeClr val="dk1"/>
              </a:solidFill>
              <a:highlight>
                <a:srgbClr val="FFFFFF"/>
              </a:highlight>
            </a:endParaRPr>
          </a:p>
          <a:p>
            <a:pPr marL="0" lvl="0" indent="0" algn="l" rtl="0">
              <a:spcBef>
                <a:spcPts val="0"/>
              </a:spcBef>
              <a:spcAft>
                <a:spcPts val="0"/>
              </a:spcAft>
              <a:buNone/>
            </a:pPr>
            <a:r>
              <a:rPr lang="en" sz="1650">
                <a:solidFill>
                  <a:schemeClr val="dk1"/>
                </a:solidFill>
                <a:highlight>
                  <a:srgbClr val="FFFFFF"/>
                </a:highlight>
              </a:rPr>
              <a:t>In my judgment, there are characteristics that the literature on inclusive leadership points out. Leaders that are inclusive:</a:t>
            </a:r>
            <a:endParaRPr sz="1650">
              <a:solidFill>
                <a:schemeClr val="dk1"/>
              </a:solidFill>
              <a:highlight>
                <a:srgbClr val="FFFFFF"/>
              </a:highlight>
            </a:endParaRPr>
          </a:p>
          <a:p>
            <a:pPr marL="457200" lvl="0" indent="-333375" algn="l" rtl="0">
              <a:spcBef>
                <a:spcPts val="0"/>
              </a:spcBef>
              <a:spcAft>
                <a:spcPts val="0"/>
              </a:spcAft>
              <a:buClr>
                <a:schemeClr val="dk1"/>
              </a:buClr>
              <a:buSzPts val="1650"/>
              <a:buChar char="●"/>
            </a:pPr>
            <a:r>
              <a:rPr lang="en" sz="1650">
                <a:solidFill>
                  <a:schemeClr val="dk1"/>
                </a:solidFill>
                <a:highlight>
                  <a:srgbClr val="FFFFFF"/>
                </a:highlight>
              </a:rPr>
              <a:t>Are humble </a:t>
            </a:r>
            <a:endParaRPr sz="1650">
              <a:solidFill>
                <a:schemeClr val="dk1"/>
              </a:solidFill>
              <a:highlight>
                <a:srgbClr val="FFFFFF"/>
              </a:highlight>
            </a:endParaRPr>
          </a:p>
          <a:p>
            <a:pPr marL="457200" lvl="0" indent="-333375" algn="l" rtl="0">
              <a:spcBef>
                <a:spcPts val="0"/>
              </a:spcBef>
              <a:spcAft>
                <a:spcPts val="0"/>
              </a:spcAft>
              <a:buClr>
                <a:schemeClr val="dk1"/>
              </a:buClr>
              <a:buSzPts val="1650"/>
              <a:buChar char="●"/>
            </a:pPr>
            <a:r>
              <a:rPr lang="en" sz="1650">
                <a:solidFill>
                  <a:schemeClr val="dk1"/>
                </a:solidFill>
                <a:highlight>
                  <a:srgbClr val="FFFFFF"/>
                </a:highlight>
              </a:rPr>
              <a:t>Are empathetic - using cognitive empathy to understand and validate experiences they may never have in order to find shared understanding</a:t>
            </a:r>
            <a:endParaRPr sz="1650">
              <a:solidFill>
                <a:schemeClr val="dk1"/>
              </a:solidFill>
              <a:highlight>
                <a:srgbClr val="FFFFFF"/>
              </a:highlight>
            </a:endParaRPr>
          </a:p>
          <a:p>
            <a:pPr marL="457200" lvl="0" indent="-333375" algn="l" rtl="0">
              <a:spcBef>
                <a:spcPts val="0"/>
              </a:spcBef>
              <a:spcAft>
                <a:spcPts val="0"/>
              </a:spcAft>
              <a:buClr>
                <a:schemeClr val="dk1"/>
              </a:buClr>
              <a:buSzPts val="1650"/>
              <a:buChar char="●"/>
            </a:pPr>
            <a:r>
              <a:rPr lang="en" sz="1650">
                <a:solidFill>
                  <a:schemeClr val="dk1"/>
                </a:solidFill>
                <a:highlight>
                  <a:srgbClr val="FFFFFF"/>
                </a:highlight>
              </a:rPr>
              <a:t>Hold an ethics of care in their approach seeking to not only mitigate harm but to promote good by holding that action center on interpersonal relationships, care, and benevolence</a:t>
            </a:r>
            <a:endParaRPr sz="1650">
              <a:solidFill>
                <a:schemeClr val="dk1"/>
              </a:solidFill>
              <a:highlight>
                <a:srgbClr val="FFFFFF"/>
              </a:highlight>
            </a:endParaRPr>
          </a:p>
          <a:p>
            <a:pPr marL="457200" lvl="0" indent="-333375" algn="l" rtl="0">
              <a:spcBef>
                <a:spcPts val="0"/>
              </a:spcBef>
              <a:spcAft>
                <a:spcPts val="0"/>
              </a:spcAft>
              <a:buClr>
                <a:schemeClr val="dk1"/>
              </a:buClr>
              <a:buSzPts val="1650"/>
              <a:buChar char="●"/>
            </a:pPr>
            <a:r>
              <a:rPr lang="en" sz="1650">
                <a:solidFill>
                  <a:schemeClr val="dk1"/>
                </a:solidFill>
                <a:highlight>
                  <a:srgbClr val="FFFFFF"/>
                </a:highlight>
              </a:rPr>
              <a:t>Have a strong sense of self and their values, holding to their core values and acting with integrity</a:t>
            </a:r>
            <a:endParaRPr sz="1650">
              <a:solidFill>
                <a:schemeClr val="dk1"/>
              </a:solidFill>
              <a:highlight>
                <a:srgbClr val="FFFFFF"/>
              </a:highlight>
            </a:endParaRPr>
          </a:p>
          <a:p>
            <a:pPr marL="457200" lvl="0" indent="-333375" algn="l" rtl="0">
              <a:spcBef>
                <a:spcPts val="0"/>
              </a:spcBef>
              <a:spcAft>
                <a:spcPts val="0"/>
              </a:spcAft>
              <a:buClr>
                <a:schemeClr val="dk1"/>
              </a:buClr>
              <a:buSzPts val="1650"/>
              <a:buChar char="●"/>
            </a:pPr>
            <a:r>
              <a:rPr lang="en" sz="1650">
                <a:solidFill>
                  <a:schemeClr val="dk1"/>
                </a:solidFill>
                <a:highlight>
                  <a:srgbClr val="FFFFFF"/>
                </a:highlight>
              </a:rPr>
              <a:t>Courage to speak up and speak out </a:t>
            </a:r>
            <a:endParaRPr sz="1650">
              <a:solidFill>
                <a:schemeClr val="dk1"/>
              </a:solidFill>
              <a:highlight>
                <a:srgbClr val="FFFFFF"/>
              </a:highlight>
            </a:endParaRPr>
          </a:p>
          <a:p>
            <a:pPr marL="457200" lvl="0" indent="-333375" algn="l" rtl="0">
              <a:spcBef>
                <a:spcPts val="0"/>
              </a:spcBef>
              <a:spcAft>
                <a:spcPts val="0"/>
              </a:spcAft>
              <a:buClr>
                <a:schemeClr val="dk1"/>
              </a:buClr>
              <a:buSzPts val="1650"/>
              <a:buChar char="●"/>
            </a:pPr>
            <a:r>
              <a:rPr lang="en" sz="1650">
                <a:solidFill>
                  <a:schemeClr val="dk1"/>
                </a:solidFill>
                <a:highlight>
                  <a:srgbClr val="FFFFFF"/>
                </a:highlight>
              </a:rPr>
              <a:t>Clarity of purpose </a:t>
            </a:r>
            <a:endParaRPr sz="1650">
              <a:solidFill>
                <a:schemeClr val="dk1"/>
              </a:solidFill>
              <a:highlight>
                <a:srgbClr val="FFFFFF"/>
              </a:highlight>
            </a:endParaRPr>
          </a:p>
          <a:p>
            <a:pPr marL="0" lvl="0" indent="0" algn="l" rtl="0">
              <a:spcBef>
                <a:spcPts val="0"/>
              </a:spcBef>
              <a:spcAft>
                <a:spcPts val="0"/>
              </a:spcAft>
              <a:buNone/>
            </a:pPr>
            <a:endParaRPr sz="1650">
              <a:solidFill>
                <a:schemeClr val="dk1"/>
              </a:solidFill>
              <a:highlight>
                <a:srgbClr val="FFFFFF"/>
              </a:highlight>
            </a:endParaRPr>
          </a:p>
          <a:p>
            <a:pPr marL="0" lvl="0" indent="0" algn="l" rtl="0">
              <a:spcBef>
                <a:spcPts val="0"/>
              </a:spcBef>
              <a:spcAft>
                <a:spcPts val="0"/>
              </a:spcAft>
              <a:buNone/>
            </a:pPr>
            <a:r>
              <a:rPr lang="en" sz="1650">
                <a:solidFill>
                  <a:schemeClr val="dk1"/>
                </a:solidFill>
                <a:highlight>
                  <a:srgbClr val="FFFFFF"/>
                </a:highlight>
              </a:rPr>
              <a:t>To enact these traits, they will often engage in 6 core behaviors:</a:t>
            </a:r>
            <a:endParaRPr sz="1650">
              <a:solidFill>
                <a:schemeClr val="dk1"/>
              </a:solidFill>
              <a:highlight>
                <a:srgbClr val="FFFFFF"/>
              </a:highlight>
            </a:endParaRPr>
          </a:p>
          <a:p>
            <a:pPr marL="457200" lvl="0" indent="-333375" algn="l" rtl="0">
              <a:spcBef>
                <a:spcPts val="0"/>
              </a:spcBef>
              <a:spcAft>
                <a:spcPts val="0"/>
              </a:spcAft>
              <a:buClr>
                <a:schemeClr val="dk1"/>
              </a:buClr>
              <a:buSzPts val="1650"/>
              <a:buChar char="●"/>
            </a:pPr>
            <a:r>
              <a:rPr lang="en" sz="1650">
                <a:solidFill>
                  <a:schemeClr val="dk1"/>
                </a:solidFill>
                <a:highlight>
                  <a:srgbClr val="FFFFFF"/>
                </a:highlight>
              </a:rPr>
              <a:t>Relationship building to invest time in getting to know their teams as a whole person, understanding what matters to them, and how they can succeed </a:t>
            </a:r>
            <a:endParaRPr sz="1650">
              <a:solidFill>
                <a:schemeClr val="dk1"/>
              </a:solidFill>
              <a:highlight>
                <a:srgbClr val="FFFFFF"/>
              </a:highlight>
            </a:endParaRPr>
          </a:p>
          <a:p>
            <a:pPr marL="457200" lvl="0" indent="-333375" algn="l" rtl="0">
              <a:spcBef>
                <a:spcPts val="0"/>
              </a:spcBef>
              <a:spcAft>
                <a:spcPts val="0"/>
              </a:spcAft>
              <a:buClr>
                <a:schemeClr val="dk1"/>
              </a:buClr>
              <a:buSzPts val="1650"/>
              <a:buChar char="●"/>
            </a:pPr>
            <a:r>
              <a:rPr lang="en" sz="1650">
                <a:solidFill>
                  <a:schemeClr val="dk1"/>
                </a:solidFill>
                <a:highlight>
                  <a:srgbClr val="FFFFFF"/>
                </a:highlight>
              </a:rPr>
              <a:t>Recognition to recognize people for their work and support their efforts and growth. This includes appreciation, praise, and active sponsoring</a:t>
            </a:r>
            <a:endParaRPr sz="1650">
              <a:solidFill>
                <a:schemeClr val="dk1"/>
              </a:solidFill>
              <a:highlight>
                <a:srgbClr val="FFFFFF"/>
              </a:highlight>
            </a:endParaRPr>
          </a:p>
          <a:p>
            <a:pPr marL="457200" lvl="0" indent="-333375" algn="l" rtl="0">
              <a:spcBef>
                <a:spcPts val="0"/>
              </a:spcBef>
              <a:spcAft>
                <a:spcPts val="0"/>
              </a:spcAft>
              <a:buClr>
                <a:schemeClr val="dk1"/>
              </a:buClr>
              <a:buSzPts val="1650"/>
              <a:buChar char="●"/>
            </a:pPr>
            <a:r>
              <a:rPr lang="en" sz="1650">
                <a:solidFill>
                  <a:schemeClr val="dk1"/>
                </a:solidFill>
                <a:highlight>
                  <a:srgbClr val="FFFFFF"/>
                </a:highlight>
              </a:rPr>
              <a:t>Empathy to fosters inclusive spaces by having an appreciation for others’ perspectives and experiences</a:t>
            </a:r>
            <a:endParaRPr sz="1650">
              <a:solidFill>
                <a:schemeClr val="dk1"/>
              </a:solidFill>
              <a:highlight>
                <a:srgbClr val="FFFFFF"/>
              </a:highlight>
            </a:endParaRPr>
          </a:p>
          <a:p>
            <a:pPr marL="457200" lvl="0" indent="-333375" algn="l" rtl="0">
              <a:spcBef>
                <a:spcPts val="0"/>
              </a:spcBef>
              <a:spcAft>
                <a:spcPts val="0"/>
              </a:spcAft>
              <a:buClr>
                <a:schemeClr val="dk1"/>
              </a:buClr>
              <a:buSzPts val="1650"/>
              <a:buChar char="●"/>
            </a:pPr>
            <a:r>
              <a:rPr lang="en" sz="1650">
                <a:solidFill>
                  <a:schemeClr val="dk1"/>
                </a:solidFill>
                <a:highlight>
                  <a:srgbClr val="FFFFFF"/>
                </a:highlight>
              </a:rPr>
              <a:t>Social connection by encourage colleagues to recognize each other as humans, creating opportunities to engage with each other in ways that support relationships building amongst peers</a:t>
            </a:r>
            <a:endParaRPr sz="1650">
              <a:solidFill>
                <a:schemeClr val="dk1"/>
              </a:solidFill>
              <a:highlight>
                <a:srgbClr val="FFFFFF"/>
              </a:highlight>
            </a:endParaRPr>
          </a:p>
          <a:p>
            <a:pPr marL="457200" lvl="0" indent="-333375" algn="l" rtl="0">
              <a:spcBef>
                <a:spcPts val="0"/>
              </a:spcBef>
              <a:spcAft>
                <a:spcPts val="0"/>
              </a:spcAft>
              <a:buClr>
                <a:schemeClr val="dk1"/>
              </a:buClr>
              <a:buSzPts val="1650"/>
              <a:buChar char="●"/>
            </a:pPr>
            <a:r>
              <a:rPr lang="en" sz="1650">
                <a:solidFill>
                  <a:schemeClr val="dk1"/>
                </a:solidFill>
                <a:highlight>
                  <a:srgbClr val="FFFFFF"/>
                </a:highlight>
              </a:rPr>
              <a:t>Encouraging participation by using a variety of means and venues to gather input and feedback from colleague. “Inclusion is an invitation, extended day after day.”</a:t>
            </a:r>
            <a:endParaRPr sz="1650">
              <a:solidFill>
                <a:schemeClr val="dk1"/>
              </a:solidFill>
              <a:highlight>
                <a:srgbClr val="FFFFFF"/>
              </a:highlight>
            </a:endParaRPr>
          </a:p>
          <a:p>
            <a:pPr marL="457200" lvl="0" indent="-333375" algn="l" rtl="0">
              <a:spcBef>
                <a:spcPts val="0"/>
              </a:spcBef>
              <a:spcAft>
                <a:spcPts val="0"/>
              </a:spcAft>
              <a:buClr>
                <a:schemeClr val="dk1"/>
              </a:buClr>
              <a:buSzPts val="1650"/>
              <a:buChar char="●"/>
            </a:pPr>
            <a:r>
              <a:rPr lang="en" sz="1650">
                <a:solidFill>
                  <a:schemeClr val="dk1"/>
                </a:solidFill>
                <a:highlight>
                  <a:srgbClr val="FFFFFF"/>
                </a:highlight>
              </a:rPr>
              <a:t>Alignment - they can share a vision of what could be, what is important to the organization, and why. They help colleagues see how they contribute to the larger whole. </a:t>
            </a:r>
            <a:endParaRPr sz="1650">
              <a:solidFill>
                <a:schemeClr val="dk1"/>
              </a:solidFill>
              <a:highlight>
                <a:srgbClr val="FFFFFF"/>
              </a:highlight>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15d82aa3868_0_40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15d82aa3868_0_40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1200"/>
              </a:spcAft>
              <a:buClr>
                <a:schemeClr val="dk1"/>
              </a:buClr>
              <a:buSzPts val="1100"/>
              <a:buFont typeface="Arial"/>
              <a:buNone/>
            </a:pPr>
            <a:r>
              <a:rPr lang="en">
                <a:solidFill>
                  <a:schemeClr val="dk1"/>
                </a:solidFill>
              </a:rPr>
              <a:t>Inclusive leadership can be intertwined with other leadership theories, such as transformational, servant, participatory, and authentic leadership. It is about centering equity, compassion, and clarity within your existing styles.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ustom layout 1">
  <p:cSld name="AUTOLAYOUT_1">
    <p:bg>
      <p:bgPr>
        <a:solidFill>
          <a:srgbClr val="FFFFFF"/>
        </a:solidFill>
        <a:effectLst/>
      </p:bgPr>
    </p:bg>
    <p:spTree>
      <p:nvGrpSpPr>
        <p:cNvPr id="1" name="Shape 50"/>
        <p:cNvGrpSpPr/>
        <p:nvPr/>
      </p:nvGrpSpPr>
      <p:grpSpPr>
        <a:xfrm>
          <a:off x="0" y="0"/>
          <a:ext cx="0" cy="0"/>
          <a:chOff x="0" y="0"/>
          <a:chExt cx="0" cy="0"/>
        </a:xfrm>
      </p:grpSpPr>
      <p:sp>
        <p:nvSpPr>
          <p:cNvPr id="51" name="Google Shape;51;p13"/>
          <p:cNvSpPr/>
          <p:nvPr/>
        </p:nvSpPr>
        <p:spPr>
          <a:xfrm>
            <a:off x="0" y="0"/>
            <a:ext cx="9144000" cy="51435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13"/>
          <p:cNvSpPr txBox="1">
            <a:spLocks noGrp="1"/>
          </p:cNvSpPr>
          <p:nvPr>
            <p:ph type="ctrTitle"/>
          </p:nvPr>
        </p:nvSpPr>
        <p:spPr>
          <a:xfrm>
            <a:off x="1375600" y="939000"/>
            <a:ext cx="6369600" cy="2545800"/>
          </a:xfrm>
          <a:prstGeom prst="rect">
            <a:avLst/>
          </a:prstGeom>
          <a:noFill/>
        </p:spPr>
        <p:txBody>
          <a:bodyPr spcFirstLastPara="1" wrap="square" lIns="91425" tIns="91425" rIns="91425" bIns="91425" anchor="ctr" anchorCtr="0">
            <a:normAutofit/>
          </a:bodyPr>
          <a:lstStyle>
            <a:lvl1pPr lvl="0" algn="ctr">
              <a:lnSpc>
                <a:spcPct val="100000"/>
              </a:lnSpc>
              <a:spcBef>
                <a:spcPts val="0"/>
              </a:spcBef>
              <a:spcAft>
                <a:spcPts val="0"/>
              </a:spcAft>
              <a:buClr>
                <a:srgbClr val="FFFFFF"/>
              </a:buClr>
              <a:buSzPts val="4000"/>
              <a:buNone/>
              <a:defRPr sz="4000">
                <a:solidFill>
                  <a:srgbClr val="FFFFFF"/>
                </a:solidFill>
              </a:defRPr>
            </a:lvl1pPr>
            <a:lvl2pPr lvl="1" algn="ctr">
              <a:lnSpc>
                <a:spcPct val="100000"/>
              </a:lnSpc>
              <a:spcBef>
                <a:spcPts val="0"/>
              </a:spcBef>
              <a:spcAft>
                <a:spcPts val="0"/>
              </a:spcAft>
              <a:buClr>
                <a:srgbClr val="FFFFFF"/>
              </a:buClr>
              <a:buSzPts val="4000"/>
              <a:buNone/>
              <a:defRPr sz="4000">
                <a:solidFill>
                  <a:srgbClr val="FFFFFF"/>
                </a:solidFill>
              </a:defRPr>
            </a:lvl2pPr>
            <a:lvl3pPr lvl="2" algn="ctr">
              <a:lnSpc>
                <a:spcPct val="100000"/>
              </a:lnSpc>
              <a:spcBef>
                <a:spcPts val="0"/>
              </a:spcBef>
              <a:spcAft>
                <a:spcPts val="0"/>
              </a:spcAft>
              <a:buClr>
                <a:srgbClr val="FFFFFF"/>
              </a:buClr>
              <a:buSzPts val="4000"/>
              <a:buNone/>
              <a:defRPr sz="4000">
                <a:solidFill>
                  <a:srgbClr val="FFFFFF"/>
                </a:solidFill>
              </a:defRPr>
            </a:lvl3pPr>
            <a:lvl4pPr lvl="3" algn="ctr">
              <a:lnSpc>
                <a:spcPct val="100000"/>
              </a:lnSpc>
              <a:spcBef>
                <a:spcPts val="0"/>
              </a:spcBef>
              <a:spcAft>
                <a:spcPts val="0"/>
              </a:spcAft>
              <a:buClr>
                <a:srgbClr val="FFFFFF"/>
              </a:buClr>
              <a:buSzPts val="4000"/>
              <a:buNone/>
              <a:defRPr sz="4000">
                <a:solidFill>
                  <a:srgbClr val="FFFFFF"/>
                </a:solidFill>
              </a:defRPr>
            </a:lvl4pPr>
            <a:lvl5pPr lvl="4" algn="ctr">
              <a:lnSpc>
                <a:spcPct val="100000"/>
              </a:lnSpc>
              <a:spcBef>
                <a:spcPts val="0"/>
              </a:spcBef>
              <a:spcAft>
                <a:spcPts val="0"/>
              </a:spcAft>
              <a:buClr>
                <a:srgbClr val="FFFFFF"/>
              </a:buClr>
              <a:buSzPts val="4000"/>
              <a:buNone/>
              <a:defRPr sz="4000">
                <a:solidFill>
                  <a:srgbClr val="FFFFFF"/>
                </a:solidFill>
              </a:defRPr>
            </a:lvl5pPr>
            <a:lvl6pPr lvl="5" algn="ctr">
              <a:lnSpc>
                <a:spcPct val="100000"/>
              </a:lnSpc>
              <a:spcBef>
                <a:spcPts val="0"/>
              </a:spcBef>
              <a:spcAft>
                <a:spcPts val="0"/>
              </a:spcAft>
              <a:buClr>
                <a:srgbClr val="FFFFFF"/>
              </a:buClr>
              <a:buSzPts val="4000"/>
              <a:buNone/>
              <a:defRPr sz="4000">
                <a:solidFill>
                  <a:srgbClr val="FFFFFF"/>
                </a:solidFill>
              </a:defRPr>
            </a:lvl6pPr>
            <a:lvl7pPr lvl="6" algn="ctr">
              <a:lnSpc>
                <a:spcPct val="100000"/>
              </a:lnSpc>
              <a:spcBef>
                <a:spcPts val="0"/>
              </a:spcBef>
              <a:spcAft>
                <a:spcPts val="0"/>
              </a:spcAft>
              <a:buClr>
                <a:srgbClr val="FFFFFF"/>
              </a:buClr>
              <a:buSzPts val="4000"/>
              <a:buNone/>
              <a:defRPr sz="4000">
                <a:solidFill>
                  <a:srgbClr val="FFFFFF"/>
                </a:solidFill>
              </a:defRPr>
            </a:lvl7pPr>
            <a:lvl8pPr lvl="7" algn="ctr">
              <a:lnSpc>
                <a:spcPct val="100000"/>
              </a:lnSpc>
              <a:spcBef>
                <a:spcPts val="0"/>
              </a:spcBef>
              <a:spcAft>
                <a:spcPts val="0"/>
              </a:spcAft>
              <a:buClr>
                <a:srgbClr val="FFFFFF"/>
              </a:buClr>
              <a:buSzPts val="4000"/>
              <a:buNone/>
              <a:defRPr sz="4000">
                <a:solidFill>
                  <a:srgbClr val="FFFFFF"/>
                </a:solidFill>
              </a:defRPr>
            </a:lvl8pPr>
            <a:lvl9pPr lvl="8" algn="ctr">
              <a:lnSpc>
                <a:spcPct val="100000"/>
              </a:lnSpc>
              <a:spcBef>
                <a:spcPts val="0"/>
              </a:spcBef>
              <a:spcAft>
                <a:spcPts val="0"/>
              </a:spcAft>
              <a:buClr>
                <a:srgbClr val="FFFFFF"/>
              </a:buClr>
              <a:buSzPts val="4000"/>
              <a:buNone/>
              <a:defRPr sz="4000">
                <a:solidFill>
                  <a:srgbClr val="FFFFFF"/>
                </a:solidFill>
              </a:defRPr>
            </a:lvl9pPr>
          </a:lstStyle>
          <a:p>
            <a:endParaRPr/>
          </a:p>
        </p:txBody>
      </p:sp>
      <p:sp>
        <p:nvSpPr>
          <p:cNvPr id="53" name="Google Shape;53;p13"/>
          <p:cNvSpPr txBox="1">
            <a:spLocks noGrp="1"/>
          </p:cNvSpPr>
          <p:nvPr>
            <p:ph type="subTitle" idx="1"/>
          </p:nvPr>
        </p:nvSpPr>
        <p:spPr>
          <a:xfrm>
            <a:off x="1387200" y="3637200"/>
            <a:ext cx="6369600" cy="567300"/>
          </a:xfrm>
          <a:prstGeom prst="rect">
            <a:avLst/>
          </a:prstGeom>
          <a:noFill/>
        </p:spPr>
        <p:txBody>
          <a:bodyPr spcFirstLastPara="1" wrap="square" lIns="91425" tIns="91425" rIns="91425" bIns="91425" anchor="t" anchorCtr="0">
            <a:normAutofit/>
          </a:bodyPr>
          <a:lstStyle>
            <a:lvl1pPr lvl="0" algn="ctr">
              <a:lnSpc>
                <a:spcPct val="100000"/>
              </a:lnSpc>
              <a:spcBef>
                <a:spcPts val="0"/>
              </a:spcBef>
              <a:spcAft>
                <a:spcPts val="0"/>
              </a:spcAft>
              <a:buClr>
                <a:srgbClr val="FFFFFF"/>
              </a:buClr>
              <a:buSzPts val="1400"/>
              <a:buNone/>
              <a:defRPr sz="1400">
                <a:solidFill>
                  <a:srgbClr val="FFFFFF"/>
                </a:solidFill>
              </a:defRPr>
            </a:lvl1pPr>
            <a:lvl2pPr lvl="1" algn="ctr">
              <a:lnSpc>
                <a:spcPct val="100000"/>
              </a:lnSpc>
              <a:spcBef>
                <a:spcPts val="0"/>
              </a:spcBef>
              <a:spcAft>
                <a:spcPts val="0"/>
              </a:spcAft>
              <a:buClr>
                <a:srgbClr val="FFFFFF"/>
              </a:buClr>
              <a:buSzPts val="1400"/>
              <a:buNone/>
              <a:defRPr sz="1400">
                <a:solidFill>
                  <a:srgbClr val="FFFFFF"/>
                </a:solidFill>
              </a:defRPr>
            </a:lvl2pPr>
            <a:lvl3pPr lvl="2" algn="ctr">
              <a:lnSpc>
                <a:spcPct val="100000"/>
              </a:lnSpc>
              <a:spcBef>
                <a:spcPts val="0"/>
              </a:spcBef>
              <a:spcAft>
                <a:spcPts val="0"/>
              </a:spcAft>
              <a:buClr>
                <a:srgbClr val="FFFFFF"/>
              </a:buClr>
              <a:buSzPts val="1400"/>
              <a:buNone/>
              <a:defRPr sz="1400">
                <a:solidFill>
                  <a:srgbClr val="FFFFFF"/>
                </a:solidFill>
              </a:defRPr>
            </a:lvl3pPr>
            <a:lvl4pPr lvl="3" algn="ctr">
              <a:lnSpc>
                <a:spcPct val="100000"/>
              </a:lnSpc>
              <a:spcBef>
                <a:spcPts val="0"/>
              </a:spcBef>
              <a:spcAft>
                <a:spcPts val="0"/>
              </a:spcAft>
              <a:buClr>
                <a:srgbClr val="FFFFFF"/>
              </a:buClr>
              <a:buSzPts val="1400"/>
              <a:buNone/>
              <a:defRPr sz="1400">
                <a:solidFill>
                  <a:srgbClr val="FFFFFF"/>
                </a:solidFill>
              </a:defRPr>
            </a:lvl4pPr>
            <a:lvl5pPr lvl="4" algn="ctr">
              <a:lnSpc>
                <a:spcPct val="100000"/>
              </a:lnSpc>
              <a:spcBef>
                <a:spcPts val="0"/>
              </a:spcBef>
              <a:spcAft>
                <a:spcPts val="0"/>
              </a:spcAft>
              <a:buClr>
                <a:srgbClr val="FFFFFF"/>
              </a:buClr>
              <a:buSzPts val="1400"/>
              <a:buNone/>
              <a:defRPr sz="1400">
                <a:solidFill>
                  <a:srgbClr val="FFFFFF"/>
                </a:solidFill>
              </a:defRPr>
            </a:lvl5pPr>
            <a:lvl6pPr lvl="5" algn="ctr">
              <a:lnSpc>
                <a:spcPct val="100000"/>
              </a:lnSpc>
              <a:spcBef>
                <a:spcPts val="0"/>
              </a:spcBef>
              <a:spcAft>
                <a:spcPts val="0"/>
              </a:spcAft>
              <a:buClr>
                <a:srgbClr val="FFFFFF"/>
              </a:buClr>
              <a:buSzPts val="1400"/>
              <a:buNone/>
              <a:defRPr sz="1400">
                <a:solidFill>
                  <a:srgbClr val="FFFFFF"/>
                </a:solidFill>
              </a:defRPr>
            </a:lvl6pPr>
            <a:lvl7pPr lvl="6" algn="ctr">
              <a:lnSpc>
                <a:spcPct val="100000"/>
              </a:lnSpc>
              <a:spcBef>
                <a:spcPts val="0"/>
              </a:spcBef>
              <a:spcAft>
                <a:spcPts val="0"/>
              </a:spcAft>
              <a:buClr>
                <a:srgbClr val="FFFFFF"/>
              </a:buClr>
              <a:buSzPts val="1400"/>
              <a:buNone/>
              <a:defRPr sz="1400">
                <a:solidFill>
                  <a:srgbClr val="FFFFFF"/>
                </a:solidFill>
              </a:defRPr>
            </a:lvl7pPr>
            <a:lvl8pPr lvl="7" algn="ctr">
              <a:lnSpc>
                <a:spcPct val="100000"/>
              </a:lnSpc>
              <a:spcBef>
                <a:spcPts val="0"/>
              </a:spcBef>
              <a:spcAft>
                <a:spcPts val="0"/>
              </a:spcAft>
              <a:buClr>
                <a:srgbClr val="FFFFFF"/>
              </a:buClr>
              <a:buSzPts val="1400"/>
              <a:buNone/>
              <a:defRPr sz="1400">
                <a:solidFill>
                  <a:srgbClr val="FFFFFF"/>
                </a:solidFill>
              </a:defRPr>
            </a:lvl8pPr>
            <a:lvl9pPr lvl="8" algn="ctr">
              <a:lnSpc>
                <a:spcPct val="100000"/>
              </a:lnSpc>
              <a:spcBef>
                <a:spcPts val="0"/>
              </a:spcBef>
              <a:spcAft>
                <a:spcPts val="0"/>
              </a:spcAft>
              <a:buClr>
                <a:srgbClr val="FFFFFF"/>
              </a:buClr>
              <a:buSzPts val="1400"/>
              <a:buNone/>
              <a:defRPr sz="1400">
                <a:solidFill>
                  <a:srgbClr val="FFFFFF"/>
                </a:solidFill>
              </a:defRPr>
            </a:lvl9pPr>
          </a:lstStyle>
          <a:p>
            <a:endParaRPr/>
          </a:p>
        </p:txBody>
      </p:sp>
      <p:sp>
        <p:nvSpPr>
          <p:cNvPr id="54" name="Google Shape;54;p13"/>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rmAutofit/>
          </a:bodyPr>
          <a:lstStyle>
            <a:lvl1pPr lvl="0" algn="r">
              <a:lnSpc>
                <a:spcPct val="100000"/>
              </a:lnSpc>
              <a:spcAft>
                <a:spcPts val="0"/>
              </a:spcAft>
              <a:buNone/>
              <a:defRPr sz="1000">
                <a:solidFill>
                  <a:srgbClr val="FFFFFF"/>
                </a:solidFill>
              </a:defRPr>
            </a:lvl1pPr>
            <a:lvl2pPr lvl="1" algn="r">
              <a:lnSpc>
                <a:spcPct val="100000"/>
              </a:lnSpc>
              <a:spcAft>
                <a:spcPts val="0"/>
              </a:spcAft>
              <a:buNone/>
              <a:defRPr sz="1000">
                <a:solidFill>
                  <a:srgbClr val="FFFFFF"/>
                </a:solidFill>
              </a:defRPr>
            </a:lvl2pPr>
            <a:lvl3pPr lvl="2" algn="r">
              <a:lnSpc>
                <a:spcPct val="100000"/>
              </a:lnSpc>
              <a:spcAft>
                <a:spcPts val="0"/>
              </a:spcAft>
              <a:buNone/>
              <a:defRPr sz="1000">
                <a:solidFill>
                  <a:srgbClr val="FFFFFF"/>
                </a:solidFill>
              </a:defRPr>
            </a:lvl3pPr>
            <a:lvl4pPr lvl="3" algn="r">
              <a:lnSpc>
                <a:spcPct val="100000"/>
              </a:lnSpc>
              <a:spcAft>
                <a:spcPts val="0"/>
              </a:spcAft>
              <a:buNone/>
              <a:defRPr sz="1000">
                <a:solidFill>
                  <a:srgbClr val="FFFFFF"/>
                </a:solidFill>
              </a:defRPr>
            </a:lvl4pPr>
            <a:lvl5pPr lvl="4" algn="r">
              <a:lnSpc>
                <a:spcPct val="100000"/>
              </a:lnSpc>
              <a:spcAft>
                <a:spcPts val="0"/>
              </a:spcAft>
              <a:buNone/>
              <a:defRPr sz="1000">
                <a:solidFill>
                  <a:srgbClr val="FFFFFF"/>
                </a:solidFill>
              </a:defRPr>
            </a:lvl5pPr>
            <a:lvl6pPr lvl="5" algn="r">
              <a:lnSpc>
                <a:spcPct val="100000"/>
              </a:lnSpc>
              <a:spcAft>
                <a:spcPts val="0"/>
              </a:spcAft>
              <a:buNone/>
              <a:defRPr sz="1000">
                <a:solidFill>
                  <a:srgbClr val="FFFFFF"/>
                </a:solidFill>
              </a:defRPr>
            </a:lvl6pPr>
            <a:lvl7pPr lvl="6" algn="r">
              <a:lnSpc>
                <a:spcPct val="100000"/>
              </a:lnSpc>
              <a:spcAft>
                <a:spcPts val="0"/>
              </a:spcAft>
              <a:buNone/>
              <a:defRPr sz="1000">
                <a:solidFill>
                  <a:srgbClr val="FFFFFF"/>
                </a:solidFill>
              </a:defRPr>
            </a:lvl7pPr>
            <a:lvl8pPr lvl="7" algn="r">
              <a:lnSpc>
                <a:spcPct val="100000"/>
              </a:lnSpc>
              <a:spcAft>
                <a:spcPts val="0"/>
              </a:spcAft>
              <a:buNone/>
              <a:defRPr sz="1000">
                <a:solidFill>
                  <a:srgbClr val="FFFFFF"/>
                </a:solidFill>
              </a:defRPr>
            </a:lvl8pPr>
            <a:lvl9pPr lvl="8" algn="r">
              <a:lnSpc>
                <a:spcPct val="100000"/>
              </a:lnSpc>
              <a:spcAft>
                <a:spcPts val="0"/>
              </a:spcAft>
              <a:buNone/>
              <a:defRPr sz="1000">
                <a:solidFill>
                  <a:srgbClr val="FFFFFF"/>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ustom layout 2">
  <p:cSld name="AUTOLAYOUT_2">
    <p:bg>
      <p:bgPr>
        <a:solidFill>
          <a:srgbClr val="FFFFFF"/>
        </a:solidFill>
        <a:effectLst/>
      </p:bgPr>
    </p:bg>
    <p:spTree>
      <p:nvGrpSpPr>
        <p:cNvPr id="1" name="Shape 55"/>
        <p:cNvGrpSpPr/>
        <p:nvPr/>
      </p:nvGrpSpPr>
      <p:grpSpPr>
        <a:xfrm>
          <a:off x="0" y="0"/>
          <a:ext cx="0" cy="0"/>
          <a:chOff x="0" y="0"/>
          <a:chExt cx="0" cy="0"/>
        </a:xfrm>
      </p:grpSpPr>
      <p:sp>
        <p:nvSpPr>
          <p:cNvPr id="56" name="Google Shape;56;p14"/>
          <p:cNvSpPr/>
          <p:nvPr/>
        </p:nvSpPr>
        <p:spPr>
          <a:xfrm>
            <a:off x="0" y="0"/>
            <a:ext cx="9144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4"/>
          <p:cNvSpPr/>
          <p:nvPr/>
        </p:nvSpPr>
        <p:spPr>
          <a:xfrm>
            <a:off x="449260" y="531150"/>
            <a:ext cx="638100" cy="72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14"/>
          <p:cNvSpPr txBox="1">
            <a:spLocks noGrp="1"/>
          </p:cNvSpPr>
          <p:nvPr>
            <p:ph type="ctrTitle"/>
          </p:nvPr>
        </p:nvSpPr>
        <p:spPr>
          <a:xfrm>
            <a:off x="323300" y="772850"/>
            <a:ext cx="2704200" cy="3140100"/>
          </a:xfrm>
          <a:prstGeom prst="rect">
            <a:avLst/>
          </a:prstGeom>
          <a:noFill/>
        </p:spPr>
        <p:txBody>
          <a:bodyPr spcFirstLastPara="1" wrap="square" lIns="91425" tIns="91425" rIns="91425" bIns="91425" anchor="t" anchorCtr="0">
            <a:normAutofit/>
          </a:bodyPr>
          <a:lstStyle>
            <a:lvl1pPr lvl="0" algn="l">
              <a:lnSpc>
                <a:spcPct val="100000"/>
              </a:lnSpc>
              <a:spcBef>
                <a:spcPts val="0"/>
              </a:spcBef>
              <a:spcAft>
                <a:spcPts val="0"/>
              </a:spcAft>
              <a:buClr>
                <a:srgbClr val="FFFFFF"/>
              </a:buClr>
              <a:buSzPts val="2800"/>
              <a:buNone/>
              <a:defRPr sz="2800">
                <a:solidFill>
                  <a:srgbClr val="FFFFFF"/>
                </a:solidFill>
              </a:defRPr>
            </a:lvl1pPr>
            <a:lvl2pPr lvl="1" algn="l">
              <a:lnSpc>
                <a:spcPct val="100000"/>
              </a:lnSpc>
              <a:spcBef>
                <a:spcPts val="0"/>
              </a:spcBef>
              <a:spcAft>
                <a:spcPts val="0"/>
              </a:spcAft>
              <a:buClr>
                <a:srgbClr val="FFFFFF"/>
              </a:buClr>
              <a:buSzPts val="2800"/>
              <a:buNone/>
              <a:defRPr sz="2800">
                <a:solidFill>
                  <a:srgbClr val="FFFFFF"/>
                </a:solidFill>
              </a:defRPr>
            </a:lvl2pPr>
            <a:lvl3pPr lvl="2" algn="l">
              <a:lnSpc>
                <a:spcPct val="100000"/>
              </a:lnSpc>
              <a:spcBef>
                <a:spcPts val="0"/>
              </a:spcBef>
              <a:spcAft>
                <a:spcPts val="0"/>
              </a:spcAft>
              <a:buClr>
                <a:srgbClr val="FFFFFF"/>
              </a:buClr>
              <a:buSzPts val="2800"/>
              <a:buNone/>
              <a:defRPr sz="2800">
                <a:solidFill>
                  <a:srgbClr val="FFFFFF"/>
                </a:solidFill>
              </a:defRPr>
            </a:lvl3pPr>
            <a:lvl4pPr lvl="3" algn="l">
              <a:lnSpc>
                <a:spcPct val="100000"/>
              </a:lnSpc>
              <a:spcBef>
                <a:spcPts val="0"/>
              </a:spcBef>
              <a:spcAft>
                <a:spcPts val="0"/>
              </a:spcAft>
              <a:buClr>
                <a:srgbClr val="FFFFFF"/>
              </a:buClr>
              <a:buSzPts val="2800"/>
              <a:buNone/>
              <a:defRPr sz="2800">
                <a:solidFill>
                  <a:srgbClr val="FFFFFF"/>
                </a:solidFill>
              </a:defRPr>
            </a:lvl4pPr>
            <a:lvl5pPr lvl="4" algn="l">
              <a:lnSpc>
                <a:spcPct val="100000"/>
              </a:lnSpc>
              <a:spcBef>
                <a:spcPts val="0"/>
              </a:spcBef>
              <a:spcAft>
                <a:spcPts val="0"/>
              </a:spcAft>
              <a:buClr>
                <a:srgbClr val="FFFFFF"/>
              </a:buClr>
              <a:buSzPts val="2800"/>
              <a:buNone/>
              <a:defRPr sz="2800">
                <a:solidFill>
                  <a:srgbClr val="FFFFFF"/>
                </a:solidFill>
              </a:defRPr>
            </a:lvl5pPr>
            <a:lvl6pPr lvl="5" algn="l">
              <a:lnSpc>
                <a:spcPct val="100000"/>
              </a:lnSpc>
              <a:spcBef>
                <a:spcPts val="0"/>
              </a:spcBef>
              <a:spcAft>
                <a:spcPts val="0"/>
              </a:spcAft>
              <a:buClr>
                <a:srgbClr val="FFFFFF"/>
              </a:buClr>
              <a:buSzPts val="2800"/>
              <a:buNone/>
              <a:defRPr sz="2800">
                <a:solidFill>
                  <a:srgbClr val="FFFFFF"/>
                </a:solidFill>
              </a:defRPr>
            </a:lvl6pPr>
            <a:lvl7pPr lvl="6" algn="l">
              <a:lnSpc>
                <a:spcPct val="100000"/>
              </a:lnSpc>
              <a:spcBef>
                <a:spcPts val="0"/>
              </a:spcBef>
              <a:spcAft>
                <a:spcPts val="0"/>
              </a:spcAft>
              <a:buClr>
                <a:srgbClr val="FFFFFF"/>
              </a:buClr>
              <a:buSzPts val="2800"/>
              <a:buNone/>
              <a:defRPr sz="2800">
                <a:solidFill>
                  <a:srgbClr val="FFFFFF"/>
                </a:solidFill>
              </a:defRPr>
            </a:lvl7pPr>
            <a:lvl8pPr lvl="7" algn="l">
              <a:lnSpc>
                <a:spcPct val="100000"/>
              </a:lnSpc>
              <a:spcBef>
                <a:spcPts val="0"/>
              </a:spcBef>
              <a:spcAft>
                <a:spcPts val="0"/>
              </a:spcAft>
              <a:buClr>
                <a:srgbClr val="FFFFFF"/>
              </a:buClr>
              <a:buSzPts val="2800"/>
              <a:buNone/>
              <a:defRPr sz="2800">
                <a:solidFill>
                  <a:srgbClr val="FFFFFF"/>
                </a:solidFill>
              </a:defRPr>
            </a:lvl8pPr>
            <a:lvl9pPr lvl="8" algn="l">
              <a:lnSpc>
                <a:spcPct val="100000"/>
              </a:lnSpc>
              <a:spcBef>
                <a:spcPts val="0"/>
              </a:spcBef>
              <a:spcAft>
                <a:spcPts val="0"/>
              </a:spcAft>
              <a:buClr>
                <a:srgbClr val="FFFFFF"/>
              </a:buClr>
              <a:buSzPts val="2800"/>
              <a:buNone/>
              <a:defRPr sz="2800">
                <a:solidFill>
                  <a:srgbClr val="FFFFFF"/>
                </a:solidFill>
              </a:defRPr>
            </a:lvl9pPr>
          </a:lstStyle>
          <a:p>
            <a:endParaRPr/>
          </a:p>
        </p:txBody>
      </p:sp>
      <p:sp>
        <p:nvSpPr>
          <p:cNvPr id="59" name="Google Shape;59;p14"/>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rmAutofit/>
          </a:bodyPr>
          <a:lstStyle>
            <a:lvl1pPr lvl="0" algn="r">
              <a:lnSpc>
                <a:spcPct val="100000"/>
              </a:lnSpc>
              <a:spcAft>
                <a:spcPts val="0"/>
              </a:spcAft>
              <a:buNone/>
              <a:defRPr sz="1000">
                <a:solidFill>
                  <a:srgbClr val="FFFFFF"/>
                </a:solidFill>
              </a:defRPr>
            </a:lvl1pPr>
            <a:lvl2pPr lvl="1" algn="r">
              <a:lnSpc>
                <a:spcPct val="100000"/>
              </a:lnSpc>
              <a:spcAft>
                <a:spcPts val="0"/>
              </a:spcAft>
              <a:buNone/>
              <a:defRPr sz="1000">
                <a:solidFill>
                  <a:srgbClr val="FFFFFF"/>
                </a:solidFill>
              </a:defRPr>
            </a:lvl2pPr>
            <a:lvl3pPr lvl="2" algn="r">
              <a:lnSpc>
                <a:spcPct val="100000"/>
              </a:lnSpc>
              <a:spcAft>
                <a:spcPts val="0"/>
              </a:spcAft>
              <a:buNone/>
              <a:defRPr sz="1000">
                <a:solidFill>
                  <a:srgbClr val="FFFFFF"/>
                </a:solidFill>
              </a:defRPr>
            </a:lvl3pPr>
            <a:lvl4pPr lvl="3" algn="r">
              <a:lnSpc>
                <a:spcPct val="100000"/>
              </a:lnSpc>
              <a:spcAft>
                <a:spcPts val="0"/>
              </a:spcAft>
              <a:buNone/>
              <a:defRPr sz="1000">
                <a:solidFill>
                  <a:srgbClr val="FFFFFF"/>
                </a:solidFill>
              </a:defRPr>
            </a:lvl4pPr>
            <a:lvl5pPr lvl="4" algn="r">
              <a:lnSpc>
                <a:spcPct val="100000"/>
              </a:lnSpc>
              <a:spcAft>
                <a:spcPts val="0"/>
              </a:spcAft>
              <a:buNone/>
              <a:defRPr sz="1000">
                <a:solidFill>
                  <a:srgbClr val="FFFFFF"/>
                </a:solidFill>
              </a:defRPr>
            </a:lvl5pPr>
            <a:lvl6pPr lvl="5" algn="r">
              <a:lnSpc>
                <a:spcPct val="100000"/>
              </a:lnSpc>
              <a:spcAft>
                <a:spcPts val="0"/>
              </a:spcAft>
              <a:buNone/>
              <a:defRPr sz="1000">
                <a:solidFill>
                  <a:srgbClr val="FFFFFF"/>
                </a:solidFill>
              </a:defRPr>
            </a:lvl6pPr>
            <a:lvl7pPr lvl="6" algn="r">
              <a:lnSpc>
                <a:spcPct val="100000"/>
              </a:lnSpc>
              <a:spcAft>
                <a:spcPts val="0"/>
              </a:spcAft>
              <a:buNone/>
              <a:defRPr sz="1000">
                <a:solidFill>
                  <a:srgbClr val="FFFFFF"/>
                </a:solidFill>
              </a:defRPr>
            </a:lvl7pPr>
            <a:lvl8pPr lvl="7" algn="r">
              <a:lnSpc>
                <a:spcPct val="100000"/>
              </a:lnSpc>
              <a:spcAft>
                <a:spcPts val="0"/>
              </a:spcAft>
              <a:buNone/>
              <a:defRPr sz="1000">
                <a:solidFill>
                  <a:srgbClr val="FFFFFF"/>
                </a:solidFill>
              </a:defRPr>
            </a:lvl8pPr>
            <a:lvl9pPr lvl="8" algn="r">
              <a:lnSpc>
                <a:spcPct val="100000"/>
              </a:lnSpc>
              <a:spcAft>
                <a:spcPts val="0"/>
              </a:spcAft>
              <a:buNone/>
              <a:defRPr sz="1000">
                <a:solidFill>
                  <a:srgbClr val="FFFFFF"/>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ustom layout">
  <p:cSld name="AUTOLAYOUT_3">
    <p:bg>
      <p:bgPr>
        <a:solidFill>
          <a:srgbClr val="FFFFFF"/>
        </a:solidFill>
        <a:effectLst/>
      </p:bgPr>
    </p:bg>
    <p:spTree>
      <p:nvGrpSpPr>
        <p:cNvPr id="1" name="Shape 60"/>
        <p:cNvGrpSpPr/>
        <p:nvPr/>
      </p:nvGrpSpPr>
      <p:grpSpPr>
        <a:xfrm>
          <a:off x="0" y="0"/>
          <a:ext cx="0" cy="0"/>
          <a:chOff x="0" y="0"/>
          <a:chExt cx="0" cy="0"/>
        </a:xfrm>
      </p:grpSpPr>
      <p:sp>
        <p:nvSpPr>
          <p:cNvPr id="61" name="Google Shape;61;p15"/>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15"/>
          <p:cNvSpPr txBox="1">
            <a:spLocks noGrp="1"/>
          </p:cNvSpPr>
          <p:nvPr>
            <p:ph type="title"/>
          </p:nvPr>
        </p:nvSpPr>
        <p:spPr>
          <a:xfrm>
            <a:off x="291875" y="406900"/>
            <a:ext cx="4813500" cy="1388700"/>
          </a:xfrm>
          <a:prstGeom prst="rect">
            <a:avLst/>
          </a:prstGeom>
          <a:noFill/>
        </p:spPr>
        <p:txBody>
          <a:bodyPr spcFirstLastPara="1" wrap="square" lIns="91425" tIns="91425" rIns="91425" bIns="91425" anchor="b" anchorCtr="0">
            <a:normAutofit/>
          </a:bodyPr>
          <a:lstStyle>
            <a:lvl1pPr lvl="0" algn="l">
              <a:lnSpc>
                <a:spcPct val="100000"/>
              </a:lnSpc>
              <a:spcBef>
                <a:spcPts val="0"/>
              </a:spcBef>
              <a:spcAft>
                <a:spcPts val="0"/>
              </a:spcAft>
              <a:buClr>
                <a:schemeClr val="dk1"/>
              </a:buClr>
              <a:buSzPts val="3000"/>
              <a:buNone/>
              <a:defRPr sz="3000">
                <a:solidFill>
                  <a:schemeClr val="dk1"/>
                </a:solidFill>
              </a:defRPr>
            </a:lvl1pPr>
            <a:lvl2pPr lvl="1" algn="l">
              <a:lnSpc>
                <a:spcPct val="100000"/>
              </a:lnSpc>
              <a:spcBef>
                <a:spcPts val="0"/>
              </a:spcBef>
              <a:spcAft>
                <a:spcPts val="0"/>
              </a:spcAft>
              <a:buClr>
                <a:schemeClr val="dk1"/>
              </a:buClr>
              <a:buSzPts val="3000"/>
              <a:buNone/>
              <a:defRPr sz="3000">
                <a:solidFill>
                  <a:schemeClr val="dk1"/>
                </a:solidFill>
              </a:defRPr>
            </a:lvl2pPr>
            <a:lvl3pPr lvl="2" algn="l">
              <a:lnSpc>
                <a:spcPct val="100000"/>
              </a:lnSpc>
              <a:spcBef>
                <a:spcPts val="0"/>
              </a:spcBef>
              <a:spcAft>
                <a:spcPts val="0"/>
              </a:spcAft>
              <a:buClr>
                <a:schemeClr val="dk1"/>
              </a:buClr>
              <a:buSzPts val="3000"/>
              <a:buNone/>
              <a:defRPr sz="3000">
                <a:solidFill>
                  <a:schemeClr val="dk1"/>
                </a:solidFill>
              </a:defRPr>
            </a:lvl3pPr>
            <a:lvl4pPr lvl="3" algn="l">
              <a:lnSpc>
                <a:spcPct val="100000"/>
              </a:lnSpc>
              <a:spcBef>
                <a:spcPts val="0"/>
              </a:spcBef>
              <a:spcAft>
                <a:spcPts val="0"/>
              </a:spcAft>
              <a:buClr>
                <a:schemeClr val="dk1"/>
              </a:buClr>
              <a:buSzPts val="3000"/>
              <a:buNone/>
              <a:defRPr sz="3000">
                <a:solidFill>
                  <a:schemeClr val="dk1"/>
                </a:solidFill>
              </a:defRPr>
            </a:lvl4pPr>
            <a:lvl5pPr lvl="4" algn="l">
              <a:lnSpc>
                <a:spcPct val="100000"/>
              </a:lnSpc>
              <a:spcBef>
                <a:spcPts val="0"/>
              </a:spcBef>
              <a:spcAft>
                <a:spcPts val="0"/>
              </a:spcAft>
              <a:buClr>
                <a:schemeClr val="dk1"/>
              </a:buClr>
              <a:buSzPts val="3000"/>
              <a:buNone/>
              <a:defRPr sz="3000">
                <a:solidFill>
                  <a:schemeClr val="dk1"/>
                </a:solidFill>
              </a:defRPr>
            </a:lvl5pPr>
            <a:lvl6pPr lvl="5" algn="l">
              <a:lnSpc>
                <a:spcPct val="100000"/>
              </a:lnSpc>
              <a:spcBef>
                <a:spcPts val="0"/>
              </a:spcBef>
              <a:spcAft>
                <a:spcPts val="0"/>
              </a:spcAft>
              <a:buClr>
                <a:schemeClr val="dk1"/>
              </a:buClr>
              <a:buSzPts val="3000"/>
              <a:buNone/>
              <a:defRPr sz="3000">
                <a:solidFill>
                  <a:schemeClr val="dk1"/>
                </a:solidFill>
              </a:defRPr>
            </a:lvl6pPr>
            <a:lvl7pPr lvl="6" algn="l">
              <a:lnSpc>
                <a:spcPct val="100000"/>
              </a:lnSpc>
              <a:spcBef>
                <a:spcPts val="0"/>
              </a:spcBef>
              <a:spcAft>
                <a:spcPts val="0"/>
              </a:spcAft>
              <a:buClr>
                <a:schemeClr val="dk1"/>
              </a:buClr>
              <a:buSzPts val="3000"/>
              <a:buNone/>
              <a:defRPr sz="3000">
                <a:solidFill>
                  <a:schemeClr val="dk1"/>
                </a:solidFill>
              </a:defRPr>
            </a:lvl7pPr>
            <a:lvl8pPr lvl="7" algn="l">
              <a:lnSpc>
                <a:spcPct val="100000"/>
              </a:lnSpc>
              <a:spcBef>
                <a:spcPts val="0"/>
              </a:spcBef>
              <a:spcAft>
                <a:spcPts val="0"/>
              </a:spcAft>
              <a:buClr>
                <a:schemeClr val="dk1"/>
              </a:buClr>
              <a:buSzPts val="3000"/>
              <a:buNone/>
              <a:defRPr sz="3000">
                <a:solidFill>
                  <a:schemeClr val="dk1"/>
                </a:solidFill>
              </a:defRPr>
            </a:lvl8pPr>
            <a:lvl9pPr lvl="8" algn="l">
              <a:lnSpc>
                <a:spcPct val="100000"/>
              </a:lnSpc>
              <a:spcBef>
                <a:spcPts val="0"/>
              </a:spcBef>
              <a:spcAft>
                <a:spcPts val="0"/>
              </a:spcAft>
              <a:buClr>
                <a:schemeClr val="dk1"/>
              </a:buClr>
              <a:buSzPts val="3000"/>
              <a:buNone/>
              <a:defRPr sz="3000">
                <a:solidFill>
                  <a:schemeClr val="dk1"/>
                </a:solidFill>
              </a:defRPr>
            </a:lvl9pPr>
          </a:lstStyle>
          <a:p>
            <a:endParaRPr/>
          </a:p>
        </p:txBody>
      </p:sp>
      <p:sp>
        <p:nvSpPr>
          <p:cNvPr id="63" name="Google Shape;63;p15"/>
          <p:cNvSpPr txBox="1">
            <a:spLocks noGrp="1"/>
          </p:cNvSpPr>
          <p:nvPr>
            <p:ph type="body" idx="1"/>
          </p:nvPr>
        </p:nvSpPr>
        <p:spPr>
          <a:xfrm>
            <a:off x="291975" y="1854951"/>
            <a:ext cx="4813500" cy="2577000"/>
          </a:xfrm>
          <a:prstGeom prst="rect">
            <a:avLst/>
          </a:prstGeom>
          <a:noFill/>
        </p:spPr>
        <p:txBody>
          <a:bodyPr spcFirstLastPara="1" wrap="square" lIns="91425" tIns="91425" rIns="91425" bIns="91425" anchor="t" anchorCtr="0">
            <a:normAutofit/>
          </a:bodyPr>
          <a:lstStyle>
            <a:lvl1pPr marL="457200" lvl="0" indent="-330200" algn="l">
              <a:lnSpc>
                <a:spcPct val="115000"/>
              </a:lnSpc>
              <a:spcBef>
                <a:spcPts val="0"/>
              </a:spcBef>
              <a:spcAft>
                <a:spcPts val="0"/>
              </a:spcAft>
              <a:buClr>
                <a:schemeClr val="dk2"/>
              </a:buClr>
              <a:buSzPts val="1600"/>
              <a:buChar char="●"/>
              <a:defRPr sz="1600">
                <a:solidFill>
                  <a:schemeClr val="dk2"/>
                </a:solidFill>
              </a:defRPr>
            </a:lvl1pPr>
            <a:lvl2pPr marL="914400" lvl="1" indent="-317500" algn="l">
              <a:lnSpc>
                <a:spcPct val="115000"/>
              </a:lnSpc>
              <a:spcBef>
                <a:spcPts val="0"/>
              </a:spcBef>
              <a:spcAft>
                <a:spcPts val="0"/>
              </a:spcAft>
              <a:buClr>
                <a:schemeClr val="dk2"/>
              </a:buClr>
              <a:buSzPts val="1400"/>
              <a:buChar char="○"/>
              <a:defRPr sz="1400">
                <a:solidFill>
                  <a:schemeClr val="dk2"/>
                </a:solidFill>
              </a:defRPr>
            </a:lvl2pPr>
            <a:lvl3pPr marL="1371600" lvl="2" indent="-317500" algn="l">
              <a:lnSpc>
                <a:spcPct val="115000"/>
              </a:lnSpc>
              <a:spcBef>
                <a:spcPts val="0"/>
              </a:spcBef>
              <a:spcAft>
                <a:spcPts val="0"/>
              </a:spcAft>
              <a:buClr>
                <a:schemeClr val="dk2"/>
              </a:buClr>
              <a:buSzPts val="1400"/>
              <a:buChar char="■"/>
              <a:defRPr sz="1400">
                <a:solidFill>
                  <a:schemeClr val="dk2"/>
                </a:solidFill>
              </a:defRPr>
            </a:lvl3pPr>
            <a:lvl4pPr marL="1828800" lvl="3" indent="-317500" algn="l">
              <a:lnSpc>
                <a:spcPct val="115000"/>
              </a:lnSpc>
              <a:spcBef>
                <a:spcPts val="0"/>
              </a:spcBef>
              <a:spcAft>
                <a:spcPts val="0"/>
              </a:spcAft>
              <a:buClr>
                <a:schemeClr val="dk2"/>
              </a:buClr>
              <a:buSzPts val="1400"/>
              <a:buChar char="●"/>
              <a:defRPr sz="1400">
                <a:solidFill>
                  <a:schemeClr val="dk2"/>
                </a:solidFill>
              </a:defRPr>
            </a:lvl4pPr>
            <a:lvl5pPr marL="2286000" lvl="4" indent="-317500" algn="l">
              <a:lnSpc>
                <a:spcPct val="115000"/>
              </a:lnSpc>
              <a:spcBef>
                <a:spcPts val="0"/>
              </a:spcBef>
              <a:spcAft>
                <a:spcPts val="0"/>
              </a:spcAft>
              <a:buClr>
                <a:schemeClr val="dk2"/>
              </a:buClr>
              <a:buSzPts val="1400"/>
              <a:buChar char="○"/>
              <a:defRPr sz="1400">
                <a:solidFill>
                  <a:schemeClr val="dk2"/>
                </a:solidFill>
              </a:defRPr>
            </a:lvl5pPr>
            <a:lvl6pPr marL="2743200" lvl="5" indent="-317500" algn="l">
              <a:lnSpc>
                <a:spcPct val="115000"/>
              </a:lnSpc>
              <a:spcBef>
                <a:spcPts val="0"/>
              </a:spcBef>
              <a:spcAft>
                <a:spcPts val="0"/>
              </a:spcAft>
              <a:buClr>
                <a:schemeClr val="dk2"/>
              </a:buClr>
              <a:buSzPts val="1400"/>
              <a:buChar char="■"/>
              <a:defRPr sz="1400">
                <a:solidFill>
                  <a:schemeClr val="dk2"/>
                </a:solidFill>
              </a:defRPr>
            </a:lvl6pPr>
            <a:lvl7pPr marL="3200400" lvl="6" indent="-317500" algn="l">
              <a:lnSpc>
                <a:spcPct val="115000"/>
              </a:lnSpc>
              <a:spcBef>
                <a:spcPts val="0"/>
              </a:spcBef>
              <a:spcAft>
                <a:spcPts val="0"/>
              </a:spcAft>
              <a:buClr>
                <a:schemeClr val="dk2"/>
              </a:buClr>
              <a:buSzPts val="1400"/>
              <a:buChar char="●"/>
              <a:defRPr sz="1400">
                <a:solidFill>
                  <a:schemeClr val="dk2"/>
                </a:solidFill>
              </a:defRPr>
            </a:lvl7pPr>
            <a:lvl8pPr marL="3657600" lvl="7" indent="-317500" algn="l">
              <a:lnSpc>
                <a:spcPct val="115000"/>
              </a:lnSpc>
              <a:spcBef>
                <a:spcPts val="0"/>
              </a:spcBef>
              <a:spcAft>
                <a:spcPts val="0"/>
              </a:spcAft>
              <a:buClr>
                <a:schemeClr val="dk2"/>
              </a:buClr>
              <a:buSzPts val="1400"/>
              <a:buChar char="○"/>
              <a:defRPr sz="1400">
                <a:solidFill>
                  <a:schemeClr val="dk2"/>
                </a:solidFill>
              </a:defRPr>
            </a:lvl8pPr>
            <a:lvl9pPr marL="4114800" lvl="8" indent="-317500" algn="l">
              <a:lnSpc>
                <a:spcPct val="115000"/>
              </a:lnSpc>
              <a:spcBef>
                <a:spcPts val="0"/>
              </a:spcBef>
              <a:spcAft>
                <a:spcPts val="0"/>
              </a:spcAft>
              <a:buClr>
                <a:schemeClr val="dk2"/>
              </a:buClr>
              <a:buSzPts val="1400"/>
              <a:buChar char="■"/>
              <a:defRPr sz="1400">
                <a:solidFill>
                  <a:schemeClr val="dk2"/>
                </a:solidFill>
              </a:defRPr>
            </a:lvl9pPr>
          </a:lstStyle>
          <a:p>
            <a:endParaRPr/>
          </a:p>
        </p:txBody>
      </p:sp>
      <p:sp>
        <p:nvSpPr>
          <p:cNvPr id="64" name="Google Shape;64;p15"/>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rm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ustom layout 4">
  <p:cSld name="AUTOLAYOUT_5">
    <p:bg>
      <p:bgPr>
        <a:solidFill>
          <a:srgbClr val="FFFFFF"/>
        </a:solidFill>
        <a:effectLst/>
      </p:bgPr>
    </p:bg>
    <p:spTree>
      <p:nvGrpSpPr>
        <p:cNvPr id="1" name="Shape 65"/>
        <p:cNvGrpSpPr/>
        <p:nvPr/>
      </p:nvGrpSpPr>
      <p:grpSpPr>
        <a:xfrm>
          <a:off x="0" y="0"/>
          <a:ext cx="0" cy="0"/>
          <a:chOff x="0" y="0"/>
          <a:chExt cx="0" cy="0"/>
        </a:xfrm>
      </p:grpSpPr>
      <p:sp>
        <p:nvSpPr>
          <p:cNvPr id="66" name="Google Shape;66;p16"/>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6"/>
          <p:cNvSpPr/>
          <p:nvPr/>
        </p:nvSpPr>
        <p:spPr>
          <a:xfrm>
            <a:off x="0" y="0"/>
            <a:ext cx="3512700" cy="51435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6"/>
          <p:cNvSpPr txBox="1">
            <a:spLocks noGrp="1"/>
          </p:cNvSpPr>
          <p:nvPr>
            <p:ph type="title"/>
          </p:nvPr>
        </p:nvSpPr>
        <p:spPr>
          <a:xfrm>
            <a:off x="311700" y="307825"/>
            <a:ext cx="2631900" cy="4316700"/>
          </a:xfrm>
          <a:prstGeom prst="rect">
            <a:avLst/>
          </a:prstGeom>
          <a:noFill/>
        </p:spPr>
        <p:txBody>
          <a:bodyPr spcFirstLastPara="1" wrap="square" lIns="91425" tIns="91425" rIns="91425" bIns="91425" anchor="t" anchorCtr="0">
            <a:normAutofit/>
          </a:bodyPr>
          <a:lstStyle>
            <a:lvl1pPr lvl="0" algn="l">
              <a:lnSpc>
                <a:spcPct val="100000"/>
              </a:lnSpc>
              <a:spcBef>
                <a:spcPts val="0"/>
              </a:spcBef>
              <a:spcAft>
                <a:spcPts val="0"/>
              </a:spcAft>
              <a:buClr>
                <a:srgbClr val="FFFFFF"/>
              </a:buClr>
              <a:buSzPts val="3000"/>
              <a:buNone/>
              <a:defRPr sz="3000" b="1">
                <a:solidFill>
                  <a:srgbClr val="FFFFFF"/>
                </a:solidFill>
              </a:defRPr>
            </a:lvl1pPr>
            <a:lvl2pPr lvl="1" algn="l">
              <a:lnSpc>
                <a:spcPct val="100000"/>
              </a:lnSpc>
              <a:spcBef>
                <a:spcPts val="0"/>
              </a:spcBef>
              <a:spcAft>
                <a:spcPts val="0"/>
              </a:spcAft>
              <a:buClr>
                <a:srgbClr val="FFFFFF"/>
              </a:buClr>
              <a:buSzPts val="3000"/>
              <a:buNone/>
              <a:defRPr sz="3000" b="1">
                <a:solidFill>
                  <a:srgbClr val="FFFFFF"/>
                </a:solidFill>
              </a:defRPr>
            </a:lvl2pPr>
            <a:lvl3pPr lvl="2" algn="l">
              <a:lnSpc>
                <a:spcPct val="100000"/>
              </a:lnSpc>
              <a:spcBef>
                <a:spcPts val="0"/>
              </a:spcBef>
              <a:spcAft>
                <a:spcPts val="0"/>
              </a:spcAft>
              <a:buClr>
                <a:srgbClr val="FFFFFF"/>
              </a:buClr>
              <a:buSzPts val="3000"/>
              <a:buNone/>
              <a:defRPr sz="3000" b="1">
                <a:solidFill>
                  <a:srgbClr val="FFFFFF"/>
                </a:solidFill>
              </a:defRPr>
            </a:lvl3pPr>
            <a:lvl4pPr lvl="3" algn="l">
              <a:lnSpc>
                <a:spcPct val="100000"/>
              </a:lnSpc>
              <a:spcBef>
                <a:spcPts val="0"/>
              </a:spcBef>
              <a:spcAft>
                <a:spcPts val="0"/>
              </a:spcAft>
              <a:buClr>
                <a:srgbClr val="FFFFFF"/>
              </a:buClr>
              <a:buSzPts val="3000"/>
              <a:buNone/>
              <a:defRPr sz="3000" b="1">
                <a:solidFill>
                  <a:srgbClr val="FFFFFF"/>
                </a:solidFill>
              </a:defRPr>
            </a:lvl4pPr>
            <a:lvl5pPr lvl="4" algn="l">
              <a:lnSpc>
                <a:spcPct val="100000"/>
              </a:lnSpc>
              <a:spcBef>
                <a:spcPts val="0"/>
              </a:spcBef>
              <a:spcAft>
                <a:spcPts val="0"/>
              </a:spcAft>
              <a:buClr>
                <a:srgbClr val="FFFFFF"/>
              </a:buClr>
              <a:buSzPts val="3000"/>
              <a:buNone/>
              <a:defRPr sz="3000" b="1">
                <a:solidFill>
                  <a:srgbClr val="FFFFFF"/>
                </a:solidFill>
              </a:defRPr>
            </a:lvl5pPr>
            <a:lvl6pPr lvl="5" algn="l">
              <a:lnSpc>
                <a:spcPct val="100000"/>
              </a:lnSpc>
              <a:spcBef>
                <a:spcPts val="0"/>
              </a:spcBef>
              <a:spcAft>
                <a:spcPts val="0"/>
              </a:spcAft>
              <a:buClr>
                <a:srgbClr val="FFFFFF"/>
              </a:buClr>
              <a:buSzPts val="3000"/>
              <a:buNone/>
              <a:defRPr sz="3000" b="1">
                <a:solidFill>
                  <a:srgbClr val="FFFFFF"/>
                </a:solidFill>
              </a:defRPr>
            </a:lvl6pPr>
            <a:lvl7pPr lvl="6" algn="l">
              <a:lnSpc>
                <a:spcPct val="100000"/>
              </a:lnSpc>
              <a:spcBef>
                <a:spcPts val="0"/>
              </a:spcBef>
              <a:spcAft>
                <a:spcPts val="0"/>
              </a:spcAft>
              <a:buClr>
                <a:srgbClr val="FFFFFF"/>
              </a:buClr>
              <a:buSzPts val="3000"/>
              <a:buNone/>
              <a:defRPr sz="3000" b="1">
                <a:solidFill>
                  <a:srgbClr val="FFFFFF"/>
                </a:solidFill>
              </a:defRPr>
            </a:lvl7pPr>
            <a:lvl8pPr lvl="7" algn="l">
              <a:lnSpc>
                <a:spcPct val="100000"/>
              </a:lnSpc>
              <a:spcBef>
                <a:spcPts val="0"/>
              </a:spcBef>
              <a:spcAft>
                <a:spcPts val="0"/>
              </a:spcAft>
              <a:buClr>
                <a:srgbClr val="FFFFFF"/>
              </a:buClr>
              <a:buSzPts val="3000"/>
              <a:buNone/>
              <a:defRPr sz="3000" b="1">
                <a:solidFill>
                  <a:srgbClr val="FFFFFF"/>
                </a:solidFill>
              </a:defRPr>
            </a:lvl8pPr>
            <a:lvl9pPr lvl="8" algn="l">
              <a:lnSpc>
                <a:spcPct val="100000"/>
              </a:lnSpc>
              <a:spcBef>
                <a:spcPts val="0"/>
              </a:spcBef>
              <a:spcAft>
                <a:spcPts val="0"/>
              </a:spcAft>
              <a:buClr>
                <a:srgbClr val="FFFFFF"/>
              </a:buClr>
              <a:buSzPts val="3000"/>
              <a:buNone/>
              <a:defRPr sz="3000" b="1">
                <a:solidFill>
                  <a:srgbClr val="FFFFFF"/>
                </a:solidFill>
              </a:defRPr>
            </a:lvl9pPr>
          </a:lstStyle>
          <a:p>
            <a:endParaRPr/>
          </a:p>
        </p:txBody>
      </p:sp>
      <p:sp>
        <p:nvSpPr>
          <p:cNvPr id="69" name="Google Shape;69;p16"/>
          <p:cNvSpPr txBox="1">
            <a:spLocks noGrp="1"/>
          </p:cNvSpPr>
          <p:nvPr>
            <p:ph type="body" idx="1"/>
          </p:nvPr>
        </p:nvSpPr>
        <p:spPr>
          <a:xfrm>
            <a:off x="4011825" y="364950"/>
            <a:ext cx="4850400" cy="4259700"/>
          </a:xfrm>
          <a:prstGeom prst="rect">
            <a:avLst/>
          </a:prstGeom>
          <a:noFill/>
        </p:spPr>
        <p:txBody>
          <a:bodyPr spcFirstLastPara="1" wrap="square" lIns="91425" tIns="91425" rIns="91425" bIns="91425" anchor="t" anchorCtr="0">
            <a:normAutofit/>
          </a:bodyPr>
          <a:lstStyle>
            <a:lvl1pPr marL="457200" lvl="0" indent="-342900" algn="l">
              <a:lnSpc>
                <a:spcPct val="115000"/>
              </a:lnSpc>
              <a:spcBef>
                <a:spcPts val="0"/>
              </a:spcBef>
              <a:spcAft>
                <a:spcPts val="0"/>
              </a:spcAft>
              <a:buClr>
                <a:schemeClr val="dk2"/>
              </a:buClr>
              <a:buSzPts val="1800"/>
              <a:buChar char="●"/>
              <a:defRPr sz="1800">
                <a:solidFill>
                  <a:schemeClr val="dk2"/>
                </a:solidFill>
              </a:defRPr>
            </a:lvl1pPr>
            <a:lvl2pPr marL="914400" lvl="1" indent="-317500" algn="l">
              <a:lnSpc>
                <a:spcPct val="115000"/>
              </a:lnSpc>
              <a:spcBef>
                <a:spcPts val="0"/>
              </a:spcBef>
              <a:spcAft>
                <a:spcPts val="0"/>
              </a:spcAft>
              <a:buClr>
                <a:schemeClr val="dk2"/>
              </a:buClr>
              <a:buSzPts val="1400"/>
              <a:buChar char="○"/>
              <a:defRPr sz="1400">
                <a:solidFill>
                  <a:schemeClr val="dk2"/>
                </a:solidFill>
              </a:defRPr>
            </a:lvl2pPr>
            <a:lvl3pPr marL="1371600" lvl="2" indent="-317500" algn="l">
              <a:lnSpc>
                <a:spcPct val="115000"/>
              </a:lnSpc>
              <a:spcBef>
                <a:spcPts val="0"/>
              </a:spcBef>
              <a:spcAft>
                <a:spcPts val="0"/>
              </a:spcAft>
              <a:buClr>
                <a:schemeClr val="dk2"/>
              </a:buClr>
              <a:buSzPts val="1400"/>
              <a:buChar char="■"/>
              <a:defRPr sz="1400">
                <a:solidFill>
                  <a:schemeClr val="dk2"/>
                </a:solidFill>
              </a:defRPr>
            </a:lvl3pPr>
            <a:lvl4pPr marL="1828800" lvl="3" indent="-317500" algn="l">
              <a:lnSpc>
                <a:spcPct val="115000"/>
              </a:lnSpc>
              <a:spcBef>
                <a:spcPts val="0"/>
              </a:spcBef>
              <a:spcAft>
                <a:spcPts val="0"/>
              </a:spcAft>
              <a:buClr>
                <a:schemeClr val="dk2"/>
              </a:buClr>
              <a:buSzPts val="1400"/>
              <a:buChar char="●"/>
              <a:defRPr sz="1400">
                <a:solidFill>
                  <a:schemeClr val="dk2"/>
                </a:solidFill>
              </a:defRPr>
            </a:lvl4pPr>
            <a:lvl5pPr marL="2286000" lvl="4" indent="-317500" algn="l">
              <a:lnSpc>
                <a:spcPct val="115000"/>
              </a:lnSpc>
              <a:spcBef>
                <a:spcPts val="0"/>
              </a:spcBef>
              <a:spcAft>
                <a:spcPts val="0"/>
              </a:spcAft>
              <a:buClr>
                <a:schemeClr val="dk2"/>
              </a:buClr>
              <a:buSzPts val="1400"/>
              <a:buChar char="○"/>
              <a:defRPr sz="1400">
                <a:solidFill>
                  <a:schemeClr val="dk2"/>
                </a:solidFill>
              </a:defRPr>
            </a:lvl5pPr>
            <a:lvl6pPr marL="2743200" lvl="5" indent="-317500" algn="l">
              <a:lnSpc>
                <a:spcPct val="115000"/>
              </a:lnSpc>
              <a:spcBef>
                <a:spcPts val="0"/>
              </a:spcBef>
              <a:spcAft>
                <a:spcPts val="0"/>
              </a:spcAft>
              <a:buClr>
                <a:schemeClr val="dk2"/>
              </a:buClr>
              <a:buSzPts val="1400"/>
              <a:buChar char="■"/>
              <a:defRPr sz="1400">
                <a:solidFill>
                  <a:schemeClr val="dk2"/>
                </a:solidFill>
              </a:defRPr>
            </a:lvl6pPr>
            <a:lvl7pPr marL="3200400" lvl="6" indent="-317500" algn="l">
              <a:lnSpc>
                <a:spcPct val="115000"/>
              </a:lnSpc>
              <a:spcBef>
                <a:spcPts val="0"/>
              </a:spcBef>
              <a:spcAft>
                <a:spcPts val="0"/>
              </a:spcAft>
              <a:buClr>
                <a:schemeClr val="dk2"/>
              </a:buClr>
              <a:buSzPts val="1400"/>
              <a:buChar char="●"/>
              <a:defRPr sz="1400">
                <a:solidFill>
                  <a:schemeClr val="dk2"/>
                </a:solidFill>
              </a:defRPr>
            </a:lvl7pPr>
            <a:lvl8pPr marL="3657600" lvl="7" indent="-317500" algn="l">
              <a:lnSpc>
                <a:spcPct val="115000"/>
              </a:lnSpc>
              <a:spcBef>
                <a:spcPts val="0"/>
              </a:spcBef>
              <a:spcAft>
                <a:spcPts val="0"/>
              </a:spcAft>
              <a:buClr>
                <a:schemeClr val="dk2"/>
              </a:buClr>
              <a:buSzPts val="1400"/>
              <a:buChar char="○"/>
              <a:defRPr sz="1400">
                <a:solidFill>
                  <a:schemeClr val="dk2"/>
                </a:solidFill>
              </a:defRPr>
            </a:lvl8pPr>
            <a:lvl9pPr marL="4114800" lvl="8" indent="-317500" algn="l">
              <a:lnSpc>
                <a:spcPct val="115000"/>
              </a:lnSpc>
              <a:spcBef>
                <a:spcPts val="0"/>
              </a:spcBef>
              <a:spcAft>
                <a:spcPts val="0"/>
              </a:spcAft>
              <a:buClr>
                <a:schemeClr val="dk2"/>
              </a:buClr>
              <a:buSzPts val="1400"/>
              <a:buChar char="■"/>
              <a:defRPr sz="1400">
                <a:solidFill>
                  <a:schemeClr val="dk2"/>
                </a:solidFill>
              </a:defRPr>
            </a:lvl9pPr>
          </a:lstStyle>
          <a:p>
            <a:endParaRPr/>
          </a:p>
        </p:txBody>
      </p:sp>
      <p:sp>
        <p:nvSpPr>
          <p:cNvPr id="70" name="Google Shape;70;p16"/>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rm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ustom layout 5">
  <p:cSld name="AUTOLAYOUT_7">
    <p:bg>
      <p:bgPr>
        <a:solidFill>
          <a:srgbClr val="FFFFFF"/>
        </a:solidFill>
        <a:effectLst/>
      </p:bgPr>
    </p:bg>
    <p:spTree>
      <p:nvGrpSpPr>
        <p:cNvPr id="1" name="Shape 71"/>
        <p:cNvGrpSpPr/>
        <p:nvPr/>
      </p:nvGrpSpPr>
      <p:grpSpPr>
        <a:xfrm>
          <a:off x="0" y="0"/>
          <a:ext cx="0" cy="0"/>
          <a:chOff x="0" y="0"/>
          <a:chExt cx="0" cy="0"/>
        </a:xfrm>
      </p:grpSpPr>
      <p:sp>
        <p:nvSpPr>
          <p:cNvPr id="72" name="Google Shape;72;p17"/>
          <p:cNvSpPr/>
          <p:nvPr/>
        </p:nvSpPr>
        <p:spPr>
          <a:xfrm>
            <a:off x="0" y="0"/>
            <a:ext cx="9144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7"/>
          <p:cNvSpPr/>
          <p:nvPr/>
        </p:nvSpPr>
        <p:spPr>
          <a:xfrm>
            <a:off x="3047650" y="0"/>
            <a:ext cx="60963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7"/>
          <p:cNvSpPr/>
          <p:nvPr/>
        </p:nvSpPr>
        <p:spPr>
          <a:xfrm rot="5400000">
            <a:off x="-150" y="150"/>
            <a:ext cx="715200" cy="714900"/>
          </a:xfrm>
          <a:prstGeom prst="rtTriangle">
            <a:avLst/>
          </a:prstGeom>
          <a:solidFill>
            <a:srgbClr val="FFFFFF">
              <a:alpha val="4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7"/>
          <p:cNvSpPr txBox="1">
            <a:spLocks noGrp="1"/>
          </p:cNvSpPr>
          <p:nvPr>
            <p:ph type="title"/>
          </p:nvPr>
        </p:nvSpPr>
        <p:spPr>
          <a:xfrm>
            <a:off x="185350" y="679625"/>
            <a:ext cx="2683200" cy="1042500"/>
          </a:xfrm>
          <a:prstGeom prst="rect">
            <a:avLst/>
          </a:prstGeom>
          <a:noFill/>
        </p:spPr>
        <p:txBody>
          <a:bodyPr spcFirstLastPara="1" wrap="square" lIns="91425" tIns="91425" rIns="91425" bIns="91425" anchor="b" anchorCtr="0">
            <a:normAutofit/>
          </a:bodyPr>
          <a:lstStyle>
            <a:lvl1pPr lvl="0" algn="l">
              <a:lnSpc>
                <a:spcPct val="100000"/>
              </a:lnSpc>
              <a:spcBef>
                <a:spcPts val="0"/>
              </a:spcBef>
              <a:spcAft>
                <a:spcPts val="0"/>
              </a:spcAft>
              <a:buNone/>
              <a:defRPr sz="2400" b="1">
                <a:solidFill>
                  <a:srgbClr val="FFFFFF"/>
                </a:solidFill>
              </a:defRPr>
            </a:lvl1pPr>
            <a:lvl2pPr lvl="1" algn="l">
              <a:lnSpc>
                <a:spcPct val="100000"/>
              </a:lnSpc>
              <a:spcBef>
                <a:spcPts val="0"/>
              </a:spcBef>
              <a:spcAft>
                <a:spcPts val="0"/>
              </a:spcAft>
              <a:buNone/>
              <a:defRPr sz="2400" b="1">
                <a:solidFill>
                  <a:srgbClr val="FFFFFF"/>
                </a:solidFill>
              </a:defRPr>
            </a:lvl2pPr>
            <a:lvl3pPr lvl="2" algn="l">
              <a:lnSpc>
                <a:spcPct val="100000"/>
              </a:lnSpc>
              <a:spcBef>
                <a:spcPts val="0"/>
              </a:spcBef>
              <a:spcAft>
                <a:spcPts val="0"/>
              </a:spcAft>
              <a:buNone/>
              <a:defRPr sz="2400" b="1">
                <a:solidFill>
                  <a:srgbClr val="FFFFFF"/>
                </a:solidFill>
              </a:defRPr>
            </a:lvl3pPr>
            <a:lvl4pPr lvl="3" algn="l">
              <a:lnSpc>
                <a:spcPct val="100000"/>
              </a:lnSpc>
              <a:spcBef>
                <a:spcPts val="0"/>
              </a:spcBef>
              <a:spcAft>
                <a:spcPts val="0"/>
              </a:spcAft>
              <a:buNone/>
              <a:defRPr sz="2400" b="1">
                <a:solidFill>
                  <a:srgbClr val="FFFFFF"/>
                </a:solidFill>
              </a:defRPr>
            </a:lvl4pPr>
            <a:lvl5pPr lvl="4" algn="l">
              <a:lnSpc>
                <a:spcPct val="100000"/>
              </a:lnSpc>
              <a:spcBef>
                <a:spcPts val="0"/>
              </a:spcBef>
              <a:spcAft>
                <a:spcPts val="0"/>
              </a:spcAft>
              <a:buNone/>
              <a:defRPr sz="2400" b="1">
                <a:solidFill>
                  <a:srgbClr val="FFFFFF"/>
                </a:solidFill>
              </a:defRPr>
            </a:lvl5pPr>
            <a:lvl6pPr lvl="5" algn="l">
              <a:lnSpc>
                <a:spcPct val="100000"/>
              </a:lnSpc>
              <a:spcBef>
                <a:spcPts val="0"/>
              </a:spcBef>
              <a:spcAft>
                <a:spcPts val="0"/>
              </a:spcAft>
              <a:buNone/>
              <a:defRPr sz="2400" b="1">
                <a:solidFill>
                  <a:srgbClr val="FFFFFF"/>
                </a:solidFill>
              </a:defRPr>
            </a:lvl6pPr>
            <a:lvl7pPr lvl="6" algn="l">
              <a:lnSpc>
                <a:spcPct val="100000"/>
              </a:lnSpc>
              <a:spcBef>
                <a:spcPts val="0"/>
              </a:spcBef>
              <a:spcAft>
                <a:spcPts val="0"/>
              </a:spcAft>
              <a:buNone/>
              <a:defRPr sz="2400" b="1">
                <a:solidFill>
                  <a:srgbClr val="FFFFFF"/>
                </a:solidFill>
              </a:defRPr>
            </a:lvl7pPr>
            <a:lvl8pPr lvl="7" algn="l">
              <a:lnSpc>
                <a:spcPct val="100000"/>
              </a:lnSpc>
              <a:spcBef>
                <a:spcPts val="0"/>
              </a:spcBef>
              <a:spcAft>
                <a:spcPts val="0"/>
              </a:spcAft>
              <a:buNone/>
              <a:defRPr sz="2400" b="1">
                <a:solidFill>
                  <a:srgbClr val="FFFFFF"/>
                </a:solidFill>
              </a:defRPr>
            </a:lvl8pPr>
            <a:lvl9pPr lvl="8" algn="l">
              <a:lnSpc>
                <a:spcPct val="100000"/>
              </a:lnSpc>
              <a:spcBef>
                <a:spcPts val="0"/>
              </a:spcBef>
              <a:spcAft>
                <a:spcPts val="0"/>
              </a:spcAft>
              <a:buNone/>
              <a:defRPr sz="2400" b="1">
                <a:solidFill>
                  <a:srgbClr val="FFFFFF"/>
                </a:solidFill>
              </a:defRPr>
            </a:lvl9pPr>
          </a:lstStyle>
          <a:p>
            <a:endParaRPr/>
          </a:p>
        </p:txBody>
      </p:sp>
      <p:sp>
        <p:nvSpPr>
          <p:cNvPr id="76" name="Google Shape;76;p17"/>
          <p:cNvSpPr txBox="1">
            <a:spLocks noGrp="1"/>
          </p:cNvSpPr>
          <p:nvPr>
            <p:ph type="body" idx="1"/>
          </p:nvPr>
        </p:nvSpPr>
        <p:spPr>
          <a:xfrm>
            <a:off x="185350" y="1798300"/>
            <a:ext cx="2683200" cy="2540100"/>
          </a:xfrm>
          <a:prstGeom prst="rect">
            <a:avLst/>
          </a:prstGeom>
          <a:noFill/>
        </p:spPr>
        <p:txBody>
          <a:bodyPr spcFirstLastPara="1" wrap="square" lIns="91425" tIns="91425" rIns="91425" bIns="91425" anchor="t" anchorCtr="0">
            <a:normAutofit/>
          </a:bodyPr>
          <a:lstStyle>
            <a:lvl1pPr marL="457200" lvl="0" indent="-330200" algn="l">
              <a:lnSpc>
                <a:spcPct val="115000"/>
              </a:lnSpc>
              <a:spcBef>
                <a:spcPts val="0"/>
              </a:spcBef>
              <a:spcAft>
                <a:spcPts val="0"/>
              </a:spcAft>
              <a:buClr>
                <a:srgbClr val="FFFFFF"/>
              </a:buClr>
              <a:buSzPts val="1600"/>
              <a:buChar char="●"/>
              <a:defRPr sz="1600">
                <a:solidFill>
                  <a:srgbClr val="FFFFFF"/>
                </a:solidFill>
              </a:defRPr>
            </a:lvl1pPr>
            <a:lvl2pPr marL="914400" lvl="1" indent="-317500" algn="l">
              <a:lnSpc>
                <a:spcPct val="115000"/>
              </a:lnSpc>
              <a:spcBef>
                <a:spcPts val="0"/>
              </a:spcBef>
              <a:spcAft>
                <a:spcPts val="0"/>
              </a:spcAft>
              <a:buClr>
                <a:srgbClr val="FFFFFF"/>
              </a:buClr>
              <a:buSzPts val="1400"/>
              <a:buChar char="○"/>
              <a:defRPr sz="1400">
                <a:solidFill>
                  <a:srgbClr val="FFFFFF"/>
                </a:solidFill>
              </a:defRPr>
            </a:lvl2pPr>
            <a:lvl3pPr marL="1371600" lvl="2" indent="-317500" algn="l">
              <a:lnSpc>
                <a:spcPct val="115000"/>
              </a:lnSpc>
              <a:spcBef>
                <a:spcPts val="0"/>
              </a:spcBef>
              <a:spcAft>
                <a:spcPts val="0"/>
              </a:spcAft>
              <a:buClr>
                <a:srgbClr val="FFFFFF"/>
              </a:buClr>
              <a:buSzPts val="1400"/>
              <a:buChar char="■"/>
              <a:defRPr sz="1400">
                <a:solidFill>
                  <a:srgbClr val="FFFFFF"/>
                </a:solidFill>
              </a:defRPr>
            </a:lvl3pPr>
            <a:lvl4pPr marL="1828800" lvl="3" indent="-317500" algn="l">
              <a:lnSpc>
                <a:spcPct val="115000"/>
              </a:lnSpc>
              <a:spcBef>
                <a:spcPts val="0"/>
              </a:spcBef>
              <a:spcAft>
                <a:spcPts val="0"/>
              </a:spcAft>
              <a:buClr>
                <a:srgbClr val="FFFFFF"/>
              </a:buClr>
              <a:buSzPts val="1400"/>
              <a:buChar char="●"/>
              <a:defRPr sz="1400">
                <a:solidFill>
                  <a:srgbClr val="FFFFFF"/>
                </a:solidFill>
              </a:defRPr>
            </a:lvl4pPr>
            <a:lvl5pPr marL="2286000" lvl="4" indent="-317500" algn="l">
              <a:lnSpc>
                <a:spcPct val="115000"/>
              </a:lnSpc>
              <a:spcBef>
                <a:spcPts val="0"/>
              </a:spcBef>
              <a:spcAft>
                <a:spcPts val="0"/>
              </a:spcAft>
              <a:buClr>
                <a:srgbClr val="FFFFFF"/>
              </a:buClr>
              <a:buSzPts val="1400"/>
              <a:buChar char="○"/>
              <a:defRPr sz="1400">
                <a:solidFill>
                  <a:srgbClr val="FFFFFF"/>
                </a:solidFill>
              </a:defRPr>
            </a:lvl5pPr>
            <a:lvl6pPr marL="2743200" lvl="5" indent="-317500" algn="l">
              <a:lnSpc>
                <a:spcPct val="115000"/>
              </a:lnSpc>
              <a:spcBef>
                <a:spcPts val="0"/>
              </a:spcBef>
              <a:spcAft>
                <a:spcPts val="0"/>
              </a:spcAft>
              <a:buClr>
                <a:srgbClr val="FFFFFF"/>
              </a:buClr>
              <a:buSzPts val="1400"/>
              <a:buChar char="■"/>
              <a:defRPr sz="1400">
                <a:solidFill>
                  <a:srgbClr val="FFFFFF"/>
                </a:solidFill>
              </a:defRPr>
            </a:lvl6pPr>
            <a:lvl7pPr marL="3200400" lvl="6" indent="-317500" algn="l">
              <a:lnSpc>
                <a:spcPct val="115000"/>
              </a:lnSpc>
              <a:spcBef>
                <a:spcPts val="0"/>
              </a:spcBef>
              <a:spcAft>
                <a:spcPts val="0"/>
              </a:spcAft>
              <a:buClr>
                <a:srgbClr val="FFFFFF"/>
              </a:buClr>
              <a:buSzPts val="1400"/>
              <a:buChar char="●"/>
              <a:defRPr sz="1400">
                <a:solidFill>
                  <a:srgbClr val="FFFFFF"/>
                </a:solidFill>
              </a:defRPr>
            </a:lvl7pPr>
            <a:lvl8pPr marL="3657600" lvl="7" indent="-317500" algn="l">
              <a:lnSpc>
                <a:spcPct val="115000"/>
              </a:lnSpc>
              <a:spcBef>
                <a:spcPts val="0"/>
              </a:spcBef>
              <a:spcAft>
                <a:spcPts val="0"/>
              </a:spcAft>
              <a:buClr>
                <a:srgbClr val="FFFFFF"/>
              </a:buClr>
              <a:buSzPts val="1400"/>
              <a:buChar char="○"/>
              <a:defRPr sz="1400">
                <a:solidFill>
                  <a:srgbClr val="FFFFFF"/>
                </a:solidFill>
              </a:defRPr>
            </a:lvl8pPr>
            <a:lvl9pPr marL="4114800" lvl="8" indent="-317500" algn="l">
              <a:lnSpc>
                <a:spcPct val="115000"/>
              </a:lnSpc>
              <a:spcBef>
                <a:spcPts val="0"/>
              </a:spcBef>
              <a:spcAft>
                <a:spcPts val="0"/>
              </a:spcAft>
              <a:buClr>
                <a:srgbClr val="FFFFFF"/>
              </a:buClr>
              <a:buSzPts val="1400"/>
              <a:buChar char="■"/>
              <a:defRPr sz="1400">
                <a:solidFill>
                  <a:srgbClr val="FFFFFF"/>
                </a:solidFill>
              </a:defRPr>
            </a:lvl9pPr>
          </a:lstStyle>
          <a:p>
            <a:endParaRPr/>
          </a:p>
        </p:txBody>
      </p:sp>
      <p:sp>
        <p:nvSpPr>
          <p:cNvPr id="77" name="Google Shape;77;p17"/>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rmAutofit/>
          </a:bodyPr>
          <a:lstStyle>
            <a:lvl1pPr lvl="0" algn="r">
              <a:lnSpc>
                <a:spcPct val="100000"/>
              </a:lnSpc>
              <a:spcAft>
                <a:spcPts val="0"/>
              </a:spcAft>
              <a:buNone/>
              <a:defRPr sz="1000">
                <a:solidFill>
                  <a:srgbClr val="616161"/>
                </a:solidFill>
              </a:defRPr>
            </a:lvl1pPr>
            <a:lvl2pPr lvl="1" algn="r">
              <a:lnSpc>
                <a:spcPct val="100000"/>
              </a:lnSpc>
              <a:spcAft>
                <a:spcPts val="0"/>
              </a:spcAft>
              <a:buNone/>
              <a:defRPr sz="1000">
                <a:solidFill>
                  <a:srgbClr val="616161"/>
                </a:solidFill>
              </a:defRPr>
            </a:lvl2pPr>
            <a:lvl3pPr lvl="2" algn="r">
              <a:lnSpc>
                <a:spcPct val="100000"/>
              </a:lnSpc>
              <a:spcAft>
                <a:spcPts val="0"/>
              </a:spcAft>
              <a:buNone/>
              <a:defRPr sz="1000">
                <a:solidFill>
                  <a:srgbClr val="616161"/>
                </a:solidFill>
              </a:defRPr>
            </a:lvl3pPr>
            <a:lvl4pPr lvl="3" algn="r">
              <a:lnSpc>
                <a:spcPct val="100000"/>
              </a:lnSpc>
              <a:spcAft>
                <a:spcPts val="0"/>
              </a:spcAft>
              <a:buNone/>
              <a:defRPr sz="1000">
                <a:solidFill>
                  <a:srgbClr val="616161"/>
                </a:solidFill>
              </a:defRPr>
            </a:lvl4pPr>
            <a:lvl5pPr lvl="4" algn="r">
              <a:lnSpc>
                <a:spcPct val="100000"/>
              </a:lnSpc>
              <a:spcAft>
                <a:spcPts val="0"/>
              </a:spcAft>
              <a:buNone/>
              <a:defRPr sz="1000">
                <a:solidFill>
                  <a:srgbClr val="616161"/>
                </a:solidFill>
              </a:defRPr>
            </a:lvl5pPr>
            <a:lvl6pPr lvl="5" algn="r">
              <a:lnSpc>
                <a:spcPct val="100000"/>
              </a:lnSpc>
              <a:spcAft>
                <a:spcPts val="0"/>
              </a:spcAft>
              <a:buNone/>
              <a:defRPr sz="1000">
                <a:solidFill>
                  <a:srgbClr val="616161"/>
                </a:solidFill>
              </a:defRPr>
            </a:lvl6pPr>
            <a:lvl7pPr lvl="6" algn="r">
              <a:lnSpc>
                <a:spcPct val="100000"/>
              </a:lnSpc>
              <a:spcAft>
                <a:spcPts val="0"/>
              </a:spcAft>
              <a:buNone/>
              <a:defRPr sz="1000">
                <a:solidFill>
                  <a:srgbClr val="616161"/>
                </a:solidFill>
              </a:defRPr>
            </a:lvl7pPr>
            <a:lvl8pPr lvl="7" algn="r">
              <a:lnSpc>
                <a:spcPct val="100000"/>
              </a:lnSpc>
              <a:spcAft>
                <a:spcPts val="0"/>
              </a:spcAft>
              <a:buNone/>
              <a:defRPr sz="1000">
                <a:solidFill>
                  <a:srgbClr val="616161"/>
                </a:solidFill>
              </a:defRPr>
            </a:lvl8pPr>
            <a:lvl9pPr lvl="8" algn="r">
              <a:lnSpc>
                <a:spcPct val="100000"/>
              </a:lnSpc>
              <a:spcAft>
                <a:spcPts val="0"/>
              </a:spcAft>
              <a:buNone/>
              <a:defRPr sz="1000">
                <a:solidFill>
                  <a:srgbClr val="61616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ustom layout 7">
  <p:cSld name="AUTOLAYOUT_9">
    <p:spTree>
      <p:nvGrpSpPr>
        <p:cNvPr id="1" name="Shape 78"/>
        <p:cNvGrpSpPr/>
        <p:nvPr/>
      </p:nvGrpSpPr>
      <p:grpSpPr>
        <a:xfrm>
          <a:off x="0" y="0"/>
          <a:ext cx="0" cy="0"/>
          <a:chOff x="0" y="0"/>
          <a:chExt cx="0" cy="0"/>
        </a:xfrm>
      </p:grpSpPr>
      <p:sp>
        <p:nvSpPr>
          <p:cNvPr id="79" name="Google Shape;79;p18"/>
          <p:cNvSpPr/>
          <p:nvPr/>
        </p:nvSpPr>
        <p:spPr>
          <a:xfrm>
            <a:off x="0" y="0"/>
            <a:ext cx="9144000" cy="5143500"/>
          </a:xfrm>
          <a:prstGeom prst="rect">
            <a:avLst/>
          </a:prstGeom>
          <a:gradFill>
            <a:gsLst>
              <a:gs pos="0">
                <a:srgbClr val="696969"/>
              </a:gs>
              <a:gs pos="100000">
                <a:srgbClr val="1D1D1D"/>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8"/>
          <p:cNvSpPr txBox="1">
            <a:spLocks noGrp="1"/>
          </p:cNvSpPr>
          <p:nvPr>
            <p:ph type="title"/>
          </p:nvPr>
        </p:nvSpPr>
        <p:spPr>
          <a:xfrm>
            <a:off x="311700" y="205950"/>
            <a:ext cx="3889500" cy="1833000"/>
          </a:xfrm>
          <a:prstGeom prst="rect">
            <a:avLst/>
          </a:prstGeom>
          <a:noFill/>
        </p:spPr>
        <p:txBody>
          <a:bodyPr spcFirstLastPara="1" wrap="square" lIns="91425" tIns="91425" rIns="91425" bIns="91425" anchor="b" anchorCtr="0">
            <a:normAutofit/>
          </a:bodyPr>
          <a:lstStyle>
            <a:lvl1pPr lvl="0" algn="l">
              <a:lnSpc>
                <a:spcPct val="100000"/>
              </a:lnSpc>
              <a:spcBef>
                <a:spcPts val="0"/>
              </a:spcBef>
              <a:spcAft>
                <a:spcPts val="0"/>
              </a:spcAft>
              <a:buClr>
                <a:srgbClr val="FFFFFF"/>
              </a:buClr>
              <a:buSzPts val="2800"/>
              <a:buNone/>
              <a:defRPr sz="2800">
                <a:solidFill>
                  <a:srgbClr val="FFFFFF"/>
                </a:solidFill>
              </a:defRPr>
            </a:lvl1pPr>
            <a:lvl2pPr lvl="1" algn="l">
              <a:lnSpc>
                <a:spcPct val="100000"/>
              </a:lnSpc>
              <a:spcBef>
                <a:spcPts val="0"/>
              </a:spcBef>
              <a:spcAft>
                <a:spcPts val="0"/>
              </a:spcAft>
              <a:buClr>
                <a:srgbClr val="FFFFFF"/>
              </a:buClr>
              <a:buSzPts val="2800"/>
              <a:buNone/>
              <a:defRPr sz="2800">
                <a:solidFill>
                  <a:srgbClr val="FFFFFF"/>
                </a:solidFill>
              </a:defRPr>
            </a:lvl2pPr>
            <a:lvl3pPr lvl="2" algn="l">
              <a:lnSpc>
                <a:spcPct val="100000"/>
              </a:lnSpc>
              <a:spcBef>
                <a:spcPts val="0"/>
              </a:spcBef>
              <a:spcAft>
                <a:spcPts val="0"/>
              </a:spcAft>
              <a:buClr>
                <a:srgbClr val="FFFFFF"/>
              </a:buClr>
              <a:buSzPts val="2800"/>
              <a:buNone/>
              <a:defRPr sz="2800">
                <a:solidFill>
                  <a:srgbClr val="FFFFFF"/>
                </a:solidFill>
              </a:defRPr>
            </a:lvl3pPr>
            <a:lvl4pPr lvl="3" algn="l">
              <a:lnSpc>
                <a:spcPct val="100000"/>
              </a:lnSpc>
              <a:spcBef>
                <a:spcPts val="0"/>
              </a:spcBef>
              <a:spcAft>
                <a:spcPts val="0"/>
              </a:spcAft>
              <a:buClr>
                <a:srgbClr val="FFFFFF"/>
              </a:buClr>
              <a:buSzPts val="2800"/>
              <a:buNone/>
              <a:defRPr sz="2800">
                <a:solidFill>
                  <a:srgbClr val="FFFFFF"/>
                </a:solidFill>
              </a:defRPr>
            </a:lvl4pPr>
            <a:lvl5pPr lvl="4" algn="l">
              <a:lnSpc>
                <a:spcPct val="100000"/>
              </a:lnSpc>
              <a:spcBef>
                <a:spcPts val="0"/>
              </a:spcBef>
              <a:spcAft>
                <a:spcPts val="0"/>
              </a:spcAft>
              <a:buClr>
                <a:srgbClr val="FFFFFF"/>
              </a:buClr>
              <a:buSzPts val="2800"/>
              <a:buNone/>
              <a:defRPr sz="2800">
                <a:solidFill>
                  <a:srgbClr val="FFFFFF"/>
                </a:solidFill>
              </a:defRPr>
            </a:lvl5pPr>
            <a:lvl6pPr lvl="5" algn="l">
              <a:lnSpc>
                <a:spcPct val="100000"/>
              </a:lnSpc>
              <a:spcBef>
                <a:spcPts val="0"/>
              </a:spcBef>
              <a:spcAft>
                <a:spcPts val="0"/>
              </a:spcAft>
              <a:buClr>
                <a:srgbClr val="FFFFFF"/>
              </a:buClr>
              <a:buSzPts val="2800"/>
              <a:buNone/>
              <a:defRPr sz="2800">
                <a:solidFill>
                  <a:srgbClr val="FFFFFF"/>
                </a:solidFill>
              </a:defRPr>
            </a:lvl6pPr>
            <a:lvl7pPr lvl="6" algn="l">
              <a:lnSpc>
                <a:spcPct val="100000"/>
              </a:lnSpc>
              <a:spcBef>
                <a:spcPts val="0"/>
              </a:spcBef>
              <a:spcAft>
                <a:spcPts val="0"/>
              </a:spcAft>
              <a:buClr>
                <a:srgbClr val="FFFFFF"/>
              </a:buClr>
              <a:buSzPts val="2800"/>
              <a:buNone/>
              <a:defRPr sz="2800">
                <a:solidFill>
                  <a:srgbClr val="FFFFFF"/>
                </a:solidFill>
              </a:defRPr>
            </a:lvl7pPr>
            <a:lvl8pPr lvl="7" algn="l">
              <a:lnSpc>
                <a:spcPct val="100000"/>
              </a:lnSpc>
              <a:spcBef>
                <a:spcPts val="0"/>
              </a:spcBef>
              <a:spcAft>
                <a:spcPts val="0"/>
              </a:spcAft>
              <a:buClr>
                <a:srgbClr val="FFFFFF"/>
              </a:buClr>
              <a:buSzPts val="2800"/>
              <a:buNone/>
              <a:defRPr sz="2800">
                <a:solidFill>
                  <a:srgbClr val="FFFFFF"/>
                </a:solidFill>
              </a:defRPr>
            </a:lvl8pPr>
            <a:lvl9pPr lvl="8" algn="l">
              <a:lnSpc>
                <a:spcPct val="100000"/>
              </a:lnSpc>
              <a:spcBef>
                <a:spcPts val="0"/>
              </a:spcBef>
              <a:spcAft>
                <a:spcPts val="0"/>
              </a:spcAft>
              <a:buClr>
                <a:srgbClr val="FFFFFF"/>
              </a:buClr>
              <a:buSzPts val="2800"/>
              <a:buNone/>
              <a:defRPr sz="2800">
                <a:solidFill>
                  <a:srgbClr val="FFFFFF"/>
                </a:solidFill>
              </a:defRPr>
            </a:lvl9pPr>
          </a:lstStyle>
          <a:p>
            <a:endParaRPr/>
          </a:p>
        </p:txBody>
      </p:sp>
      <p:sp>
        <p:nvSpPr>
          <p:cNvPr id="81" name="Google Shape;81;p18"/>
          <p:cNvSpPr txBox="1">
            <a:spLocks noGrp="1"/>
          </p:cNvSpPr>
          <p:nvPr>
            <p:ph type="body" idx="1"/>
          </p:nvPr>
        </p:nvSpPr>
        <p:spPr>
          <a:xfrm>
            <a:off x="311700" y="2234525"/>
            <a:ext cx="3889500" cy="2334300"/>
          </a:xfrm>
          <a:prstGeom prst="rect">
            <a:avLst/>
          </a:prstGeom>
          <a:noFill/>
        </p:spPr>
        <p:txBody>
          <a:bodyPr spcFirstLastPara="1" wrap="square" lIns="91425" tIns="91425" rIns="91425" bIns="91425" anchor="t" anchorCtr="0">
            <a:normAutofit/>
          </a:bodyPr>
          <a:lstStyle>
            <a:lvl1pPr marL="457200" lvl="0" indent="-317500" algn="l">
              <a:lnSpc>
                <a:spcPct val="115000"/>
              </a:lnSpc>
              <a:spcBef>
                <a:spcPts val="0"/>
              </a:spcBef>
              <a:spcAft>
                <a:spcPts val="0"/>
              </a:spcAft>
              <a:buClr>
                <a:srgbClr val="FFFFFF"/>
              </a:buClr>
              <a:buSzPts val="1400"/>
              <a:buChar char="●"/>
              <a:defRPr sz="1400">
                <a:solidFill>
                  <a:srgbClr val="FFFFFF"/>
                </a:solidFill>
              </a:defRPr>
            </a:lvl1pPr>
            <a:lvl2pPr marL="914400" lvl="1" indent="-304800" algn="l">
              <a:lnSpc>
                <a:spcPct val="115000"/>
              </a:lnSpc>
              <a:spcBef>
                <a:spcPts val="0"/>
              </a:spcBef>
              <a:spcAft>
                <a:spcPts val="0"/>
              </a:spcAft>
              <a:buClr>
                <a:srgbClr val="FFFFFF"/>
              </a:buClr>
              <a:buSzPts val="1200"/>
              <a:buChar char="○"/>
              <a:defRPr sz="1200">
                <a:solidFill>
                  <a:srgbClr val="FFFFFF"/>
                </a:solidFill>
              </a:defRPr>
            </a:lvl2pPr>
            <a:lvl3pPr marL="1371600" lvl="2" indent="-304800" algn="l">
              <a:lnSpc>
                <a:spcPct val="115000"/>
              </a:lnSpc>
              <a:spcBef>
                <a:spcPts val="0"/>
              </a:spcBef>
              <a:spcAft>
                <a:spcPts val="0"/>
              </a:spcAft>
              <a:buClr>
                <a:srgbClr val="FFFFFF"/>
              </a:buClr>
              <a:buSzPts val="1200"/>
              <a:buChar char="■"/>
              <a:defRPr sz="1200">
                <a:solidFill>
                  <a:srgbClr val="FFFFFF"/>
                </a:solidFill>
              </a:defRPr>
            </a:lvl3pPr>
            <a:lvl4pPr marL="1828800" lvl="3" indent="-304800" algn="l">
              <a:lnSpc>
                <a:spcPct val="115000"/>
              </a:lnSpc>
              <a:spcBef>
                <a:spcPts val="0"/>
              </a:spcBef>
              <a:spcAft>
                <a:spcPts val="0"/>
              </a:spcAft>
              <a:buClr>
                <a:srgbClr val="FFFFFF"/>
              </a:buClr>
              <a:buSzPts val="1200"/>
              <a:buChar char="●"/>
              <a:defRPr sz="1200">
                <a:solidFill>
                  <a:srgbClr val="FFFFFF"/>
                </a:solidFill>
              </a:defRPr>
            </a:lvl4pPr>
            <a:lvl5pPr marL="2286000" lvl="4" indent="-304800" algn="l">
              <a:lnSpc>
                <a:spcPct val="115000"/>
              </a:lnSpc>
              <a:spcBef>
                <a:spcPts val="0"/>
              </a:spcBef>
              <a:spcAft>
                <a:spcPts val="0"/>
              </a:spcAft>
              <a:buClr>
                <a:srgbClr val="FFFFFF"/>
              </a:buClr>
              <a:buSzPts val="1200"/>
              <a:buChar char="○"/>
              <a:defRPr sz="1200">
                <a:solidFill>
                  <a:srgbClr val="FFFFFF"/>
                </a:solidFill>
              </a:defRPr>
            </a:lvl5pPr>
            <a:lvl6pPr marL="2743200" lvl="5" indent="-304800" algn="l">
              <a:lnSpc>
                <a:spcPct val="115000"/>
              </a:lnSpc>
              <a:spcBef>
                <a:spcPts val="0"/>
              </a:spcBef>
              <a:spcAft>
                <a:spcPts val="0"/>
              </a:spcAft>
              <a:buClr>
                <a:srgbClr val="FFFFFF"/>
              </a:buClr>
              <a:buSzPts val="1200"/>
              <a:buChar char="■"/>
              <a:defRPr sz="1200">
                <a:solidFill>
                  <a:srgbClr val="FFFFFF"/>
                </a:solidFill>
              </a:defRPr>
            </a:lvl6pPr>
            <a:lvl7pPr marL="3200400" lvl="6" indent="-304800" algn="l">
              <a:lnSpc>
                <a:spcPct val="115000"/>
              </a:lnSpc>
              <a:spcBef>
                <a:spcPts val="0"/>
              </a:spcBef>
              <a:spcAft>
                <a:spcPts val="0"/>
              </a:spcAft>
              <a:buClr>
                <a:srgbClr val="FFFFFF"/>
              </a:buClr>
              <a:buSzPts val="1200"/>
              <a:buChar char="●"/>
              <a:defRPr sz="1200">
                <a:solidFill>
                  <a:srgbClr val="FFFFFF"/>
                </a:solidFill>
              </a:defRPr>
            </a:lvl7pPr>
            <a:lvl8pPr marL="3657600" lvl="7" indent="-304800" algn="l">
              <a:lnSpc>
                <a:spcPct val="115000"/>
              </a:lnSpc>
              <a:spcBef>
                <a:spcPts val="0"/>
              </a:spcBef>
              <a:spcAft>
                <a:spcPts val="0"/>
              </a:spcAft>
              <a:buClr>
                <a:srgbClr val="FFFFFF"/>
              </a:buClr>
              <a:buSzPts val="1200"/>
              <a:buChar char="○"/>
              <a:defRPr sz="1200">
                <a:solidFill>
                  <a:srgbClr val="FFFFFF"/>
                </a:solidFill>
              </a:defRPr>
            </a:lvl8pPr>
            <a:lvl9pPr marL="4114800" lvl="8" indent="-304800" algn="l">
              <a:lnSpc>
                <a:spcPct val="115000"/>
              </a:lnSpc>
              <a:spcBef>
                <a:spcPts val="0"/>
              </a:spcBef>
              <a:spcAft>
                <a:spcPts val="0"/>
              </a:spcAft>
              <a:buClr>
                <a:srgbClr val="FFFFFF"/>
              </a:buClr>
              <a:buSzPts val="1200"/>
              <a:buChar char="■"/>
              <a:defRPr sz="1200">
                <a:solidFill>
                  <a:srgbClr val="FFFFFF"/>
                </a:solidFill>
              </a:defRPr>
            </a:lvl9pPr>
          </a:lstStyle>
          <a:p>
            <a:endParaRPr/>
          </a:p>
        </p:txBody>
      </p:sp>
      <p:sp>
        <p:nvSpPr>
          <p:cNvPr id="82" name="Google Shape;82;p18"/>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rmAutofit/>
          </a:bodyPr>
          <a:lstStyle>
            <a:lvl1pPr lvl="0" algn="r">
              <a:lnSpc>
                <a:spcPct val="100000"/>
              </a:lnSpc>
              <a:spcAft>
                <a:spcPts val="0"/>
              </a:spcAft>
              <a:buNone/>
              <a:defRPr sz="1000">
                <a:solidFill>
                  <a:srgbClr val="FFFFFF"/>
                </a:solidFill>
              </a:defRPr>
            </a:lvl1pPr>
            <a:lvl2pPr lvl="1" algn="r">
              <a:lnSpc>
                <a:spcPct val="100000"/>
              </a:lnSpc>
              <a:spcAft>
                <a:spcPts val="0"/>
              </a:spcAft>
              <a:buNone/>
              <a:defRPr sz="1000">
                <a:solidFill>
                  <a:srgbClr val="FFFFFF"/>
                </a:solidFill>
              </a:defRPr>
            </a:lvl2pPr>
            <a:lvl3pPr lvl="2" algn="r">
              <a:lnSpc>
                <a:spcPct val="100000"/>
              </a:lnSpc>
              <a:spcAft>
                <a:spcPts val="0"/>
              </a:spcAft>
              <a:buNone/>
              <a:defRPr sz="1000">
                <a:solidFill>
                  <a:srgbClr val="FFFFFF"/>
                </a:solidFill>
              </a:defRPr>
            </a:lvl3pPr>
            <a:lvl4pPr lvl="3" algn="r">
              <a:lnSpc>
                <a:spcPct val="100000"/>
              </a:lnSpc>
              <a:spcAft>
                <a:spcPts val="0"/>
              </a:spcAft>
              <a:buNone/>
              <a:defRPr sz="1000">
                <a:solidFill>
                  <a:srgbClr val="FFFFFF"/>
                </a:solidFill>
              </a:defRPr>
            </a:lvl4pPr>
            <a:lvl5pPr lvl="4" algn="r">
              <a:lnSpc>
                <a:spcPct val="100000"/>
              </a:lnSpc>
              <a:spcAft>
                <a:spcPts val="0"/>
              </a:spcAft>
              <a:buNone/>
              <a:defRPr sz="1000">
                <a:solidFill>
                  <a:srgbClr val="FFFFFF"/>
                </a:solidFill>
              </a:defRPr>
            </a:lvl5pPr>
            <a:lvl6pPr lvl="5" algn="r">
              <a:lnSpc>
                <a:spcPct val="100000"/>
              </a:lnSpc>
              <a:spcAft>
                <a:spcPts val="0"/>
              </a:spcAft>
              <a:buNone/>
              <a:defRPr sz="1000">
                <a:solidFill>
                  <a:srgbClr val="FFFFFF"/>
                </a:solidFill>
              </a:defRPr>
            </a:lvl6pPr>
            <a:lvl7pPr lvl="6" algn="r">
              <a:lnSpc>
                <a:spcPct val="100000"/>
              </a:lnSpc>
              <a:spcAft>
                <a:spcPts val="0"/>
              </a:spcAft>
              <a:buNone/>
              <a:defRPr sz="1000">
                <a:solidFill>
                  <a:srgbClr val="FFFFFF"/>
                </a:solidFill>
              </a:defRPr>
            </a:lvl7pPr>
            <a:lvl8pPr lvl="7" algn="r">
              <a:lnSpc>
                <a:spcPct val="100000"/>
              </a:lnSpc>
              <a:spcAft>
                <a:spcPts val="0"/>
              </a:spcAft>
              <a:buNone/>
              <a:defRPr sz="1000">
                <a:solidFill>
                  <a:srgbClr val="FFFFFF"/>
                </a:solidFill>
              </a:defRPr>
            </a:lvl8pPr>
            <a:lvl9pPr lvl="8" algn="r">
              <a:lnSpc>
                <a:spcPct val="100000"/>
              </a:lnSpc>
              <a:spcAft>
                <a:spcPts val="0"/>
              </a:spcAft>
              <a:buNone/>
              <a:defRPr sz="1000">
                <a:solidFill>
                  <a:srgbClr val="FFFFFF"/>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ustom layout 8">
  <p:cSld name="AUTOLAYOUT_11">
    <p:bg>
      <p:bgPr>
        <a:solidFill>
          <a:srgbClr val="FFFFFF"/>
        </a:solidFill>
        <a:effectLst/>
      </p:bgPr>
    </p:bg>
    <p:spTree>
      <p:nvGrpSpPr>
        <p:cNvPr id="1" name="Shape 83"/>
        <p:cNvGrpSpPr/>
        <p:nvPr/>
      </p:nvGrpSpPr>
      <p:grpSpPr>
        <a:xfrm>
          <a:off x="0" y="0"/>
          <a:ext cx="0" cy="0"/>
          <a:chOff x="0" y="0"/>
          <a:chExt cx="0" cy="0"/>
        </a:xfrm>
      </p:grpSpPr>
      <p:sp>
        <p:nvSpPr>
          <p:cNvPr id="84" name="Google Shape;84;p19"/>
          <p:cNvSpPr/>
          <p:nvPr/>
        </p:nvSpPr>
        <p:spPr>
          <a:xfrm>
            <a:off x="0" y="0"/>
            <a:ext cx="9144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9"/>
          <p:cNvSpPr/>
          <p:nvPr/>
        </p:nvSpPr>
        <p:spPr>
          <a:xfrm>
            <a:off x="0" y="25"/>
            <a:ext cx="4011000" cy="5143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9"/>
          <p:cNvSpPr txBox="1">
            <a:spLocks noGrp="1"/>
          </p:cNvSpPr>
          <p:nvPr>
            <p:ph type="ctrTitle"/>
          </p:nvPr>
        </p:nvSpPr>
        <p:spPr>
          <a:xfrm>
            <a:off x="315175" y="318675"/>
            <a:ext cx="3224400" cy="3020400"/>
          </a:xfrm>
          <a:prstGeom prst="rect">
            <a:avLst/>
          </a:prstGeom>
          <a:noFill/>
        </p:spPr>
        <p:txBody>
          <a:bodyPr spcFirstLastPara="1" wrap="square" lIns="91425" tIns="91425" rIns="91425" bIns="91425" anchor="t" anchorCtr="0">
            <a:normAutofit/>
          </a:bodyPr>
          <a:lstStyle>
            <a:lvl1pPr lvl="0" algn="l">
              <a:lnSpc>
                <a:spcPct val="100000"/>
              </a:lnSpc>
              <a:spcBef>
                <a:spcPts val="0"/>
              </a:spcBef>
              <a:spcAft>
                <a:spcPts val="0"/>
              </a:spcAft>
              <a:buClr>
                <a:schemeClr val="lt1"/>
              </a:buClr>
              <a:buSzPts val="3000"/>
              <a:buNone/>
              <a:defRPr sz="3000">
                <a:solidFill>
                  <a:schemeClr val="lt1"/>
                </a:solidFill>
              </a:defRPr>
            </a:lvl1pPr>
            <a:lvl2pPr lvl="1" algn="l">
              <a:lnSpc>
                <a:spcPct val="100000"/>
              </a:lnSpc>
              <a:spcBef>
                <a:spcPts val="0"/>
              </a:spcBef>
              <a:spcAft>
                <a:spcPts val="0"/>
              </a:spcAft>
              <a:buClr>
                <a:schemeClr val="lt1"/>
              </a:buClr>
              <a:buSzPts val="3000"/>
              <a:buNone/>
              <a:defRPr sz="3000">
                <a:solidFill>
                  <a:schemeClr val="lt1"/>
                </a:solidFill>
              </a:defRPr>
            </a:lvl2pPr>
            <a:lvl3pPr lvl="2" algn="l">
              <a:lnSpc>
                <a:spcPct val="100000"/>
              </a:lnSpc>
              <a:spcBef>
                <a:spcPts val="0"/>
              </a:spcBef>
              <a:spcAft>
                <a:spcPts val="0"/>
              </a:spcAft>
              <a:buClr>
                <a:schemeClr val="lt1"/>
              </a:buClr>
              <a:buSzPts val="3000"/>
              <a:buNone/>
              <a:defRPr sz="3000">
                <a:solidFill>
                  <a:schemeClr val="lt1"/>
                </a:solidFill>
              </a:defRPr>
            </a:lvl3pPr>
            <a:lvl4pPr lvl="3" algn="l">
              <a:lnSpc>
                <a:spcPct val="100000"/>
              </a:lnSpc>
              <a:spcBef>
                <a:spcPts val="0"/>
              </a:spcBef>
              <a:spcAft>
                <a:spcPts val="0"/>
              </a:spcAft>
              <a:buClr>
                <a:schemeClr val="lt1"/>
              </a:buClr>
              <a:buSzPts val="3000"/>
              <a:buNone/>
              <a:defRPr sz="3000">
                <a:solidFill>
                  <a:schemeClr val="lt1"/>
                </a:solidFill>
              </a:defRPr>
            </a:lvl4pPr>
            <a:lvl5pPr lvl="4" algn="l">
              <a:lnSpc>
                <a:spcPct val="100000"/>
              </a:lnSpc>
              <a:spcBef>
                <a:spcPts val="0"/>
              </a:spcBef>
              <a:spcAft>
                <a:spcPts val="0"/>
              </a:spcAft>
              <a:buClr>
                <a:schemeClr val="lt1"/>
              </a:buClr>
              <a:buSzPts val="3000"/>
              <a:buNone/>
              <a:defRPr sz="3000">
                <a:solidFill>
                  <a:schemeClr val="lt1"/>
                </a:solidFill>
              </a:defRPr>
            </a:lvl5pPr>
            <a:lvl6pPr lvl="5" algn="l">
              <a:lnSpc>
                <a:spcPct val="100000"/>
              </a:lnSpc>
              <a:spcBef>
                <a:spcPts val="0"/>
              </a:spcBef>
              <a:spcAft>
                <a:spcPts val="0"/>
              </a:spcAft>
              <a:buClr>
                <a:schemeClr val="lt1"/>
              </a:buClr>
              <a:buSzPts val="3000"/>
              <a:buNone/>
              <a:defRPr sz="3000">
                <a:solidFill>
                  <a:schemeClr val="lt1"/>
                </a:solidFill>
              </a:defRPr>
            </a:lvl6pPr>
            <a:lvl7pPr lvl="6" algn="l">
              <a:lnSpc>
                <a:spcPct val="100000"/>
              </a:lnSpc>
              <a:spcBef>
                <a:spcPts val="0"/>
              </a:spcBef>
              <a:spcAft>
                <a:spcPts val="0"/>
              </a:spcAft>
              <a:buClr>
                <a:schemeClr val="lt1"/>
              </a:buClr>
              <a:buSzPts val="3000"/>
              <a:buNone/>
              <a:defRPr sz="3000">
                <a:solidFill>
                  <a:schemeClr val="lt1"/>
                </a:solidFill>
              </a:defRPr>
            </a:lvl7pPr>
            <a:lvl8pPr lvl="7" algn="l">
              <a:lnSpc>
                <a:spcPct val="100000"/>
              </a:lnSpc>
              <a:spcBef>
                <a:spcPts val="0"/>
              </a:spcBef>
              <a:spcAft>
                <a:spcPts val="0"/>
              </a:spcAft>
              <a:buClr>
                <a:schemeClr val="lt1"/>
              </a:buClr>
              <a:buSzPts val="3000"/>
              <a:buNone/>
              <a:defRPr sz="3000">
                <a:solidFill>
                  <a:schemeClr val="lt1"/>
                </a:solidFill>
              </a:defRPr>
            </a:lvl8pPr>
            <a:lvl9pPr lvl="8" algn="l">
              <a:lnSpc>
                <a:spcPct val="100000"/>
              </a:lnSpc>
              <a:spcBef>
                <a:spcPts val="0"/>
              </a:spcBef>
              <a:spcAft>
                <a:spcPts val="0"/>
              </a:spcAft>
              <a:buClr>
                <a:schemeClr val="lt1"/>
              </a:buClr>
              <a:buSzPts val="3000"/>
              <a:buNone/>
              <a:defRPr sz="3000">
                <a:solidFill>
                  <a:schemeClr val="lt1"/>
                </a:solidFill>
              </a:defRPr>
            </a:lvl9pPr>
          </a:lstStyle>
          <a:p>
            <a:endParaRPr/>
          </a:p>
        </p:txBody>
      </p:sp>
      <p:sp>
        <p:nvSpPr>
          <p:cNvPr id="87" name="Google Shape;87;p19"/>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rmAutofit/>
          </a:bodyPr>
          <a:lstStyle>
            <a:lvl1pPr lvl="0" algn="r">
              <a:lnSpc>
                <a:spcPct val="100000"/>
              </a:lnSpc>
              <a:spcAft>
                <a:spcPts val="0"/>
              </a:spcAft>
              <a:buNone/>
              <a:defRPr sz="1000">
                <a:solidFill>
                  <a:schemeClr val="accent1"/>
                </a:solidFill>
              </a:defRPr>
            </a:lvl1pPr>
            <a:lvl2pPr lvl="1" algn="r">
              <a:lnSpc>
                <a:spcPct val="100000"/>
              </a:lnSpc>
              <a:spcAft>
                <a:spcPts val="0"/>
              </a:spcAft>
              <a:buNone/>
              <a:defRPr sz="1000">
                <a:solidFill>
                  <a:schemeClr val="accent1"/>
                </a:solidFill>
              </a:defRPr>
            </a:lvl2pPr>
            <a:lvl3pPr lvl="2" algn="r">
              <a:lnSpc>
                <a:spcPct val="100000"/>
              </a:lnSpc>
              <a:spcAft>
                <a:spcPts val="0"/>
              </a:spcAft>
              <a:buNone/>
              <a:defRPr sz="1000">
                <a:solidFill>
                  <a:schemeClr val="accent1"/>
                </a:solidFill>
              </a:defRPr>
            </a:lvl3pPr>
            <a:lvl4pPr lvl="3" algn="r">
              <a:lnSpc>
                <a:spcPct val="100000"/>
              </a:lnSpc>
              <a:spcAft>
                <a:spcPts val="0"/>
              </a:spcAft>
              <a:buNone/>
              <a:defRPr sz="1000">
                <a:solidFill>
                  <a:schemeClr val="accent1"/>
                </a:solidFill>
              </a:defRPr>
            </a:lvl4pPr>
            <a:lvl5pPr lvl="4" algn="r">
              <a:lnSpc>
                <a:spcPct val="100000"/>
              </a:lnSpc>
              <a:spcAft>
                <a:spcPts val="0"/>
              </a:spcAft>
              <a:buNone/>
              <a:defRPr sz="1000">
                <a:solidFill>
                  <a:schemeClr val="accent1"/>
                </a:solidFill>
              </a:defRPr>
            </a:lvl5pPr>
            <a:lvl6pPr lvl="5" algn="r">
              <a:lnSpc>
                <a:spcPct val="100000"/>
              </a:lnSpc>
              <a:spcAft>
                <a:spcPts val="0"/>
              </a:spcAft>
              <a:buNone/>
              <a:defRPr sz="1000">
                <a:solidFill>
                  <a:schemeClr val="accent1"/>
                </a:solidFill>
              </a:defRPr>
            </a:lvl6pPr>
            <a:lvl7pPr lvl="6" algn="r">
              <a:lnSpc>
                <a:spcPct val="100000"/>
              </a:lnSpc>
              <a:spcAft>
                <a:spcPts val="0"/>
              </a:spcAft>
              <a:buNone/>
              <a:defRPr sz="1000">
                <a:solidFill>
                  <a:schemeClr val="accent1"/>
                </a:solidFill>
              </a:defRPr>
            </a:lvl7pPr>
            <a:lvl8pPr lvl="7" algn="r">
              <a:lnSpc>
                <a:spcPct val="100000"/>
              </a:lnSpc>
              <a:spcAft>
                <a:spcPts val="0"/>
              </a:spcAft>
              <a:buNone/>
              <a:defRPr sz="1000">
                <a:solidFill>
                  <a:schemeClr val="accent1"/>
                </a:solidFill>
              </a:defRPr>
            </a:lvl8pPr>
            <a:lvl9pPr lvl="8" algn="r">
              <a:lnSpc>
                <a:spcPct val="100000"/>
              </a:lnSpc>
              <a:spcAft>
                <a:spcPts val="0"/>
              </a:spcAft>
              <a:buNone/>
              <a:defRPr sz="1000">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ustom layout 9">
  <p:cSld name="AUTOLAYOUT_13">
    <p:bg>
      <p:bgPr>
        <a:solidFill>
          <a:srgbClr val="FFFFFF"/>
        </a:solidFill>
        <a:effectLst/>
      </p:bgPr>
    </p:bg>
    <p:spTree>
      <p:nvGrpSpPr>
        <p:cNvPr id="1" name="Shape 88"/>
        <p:cNvGrpSpPr/>
        <p:nvPr/>
      </p:nvGrpSpPr>
      <p:grpSpPr>
        <a:xfrm>
          <a:off x="0" y="0"/>
          <a:ext cx="0" cy="0"/>
          <a:chOff x="0" y="0"/>
          <a:chExt cx="0" cy="0"/>
        </a:xfrm>
      </p:grpSpPr>
      <p:sp>
        <p:nvSpPr>
          <p:cNvPr id="89" name="Google Shape;89;p20"/>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0"/>
          <p:cNvSpPr/>
          <p:nvPr/>
        </p:nvSpPr>
        <p:spPr>
          <a:xfrm>
            <a:off x="149" y="-27"/>
            <a:ext cx="521400" cy="10287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0"/>
          <p:cNvSpPr/>
          <p:nvPr/>
        </p:nvSpPr>
        <p:spPr>
          <a:xfrm>
            <a:off x="521314" y="-27"/>
            <a:ext cx="521400" cy="1028700"/>
          </a:xfrm>
          <a:prstGeom prst="rect">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0"/>
          <p:cNvSpPr/>
          <p:nvPr/>
        </p:nvSpPr>
        <p:spPr>
          <a:xfrm>
            <a:off x="192078" y="226164"/>
            <a:ext cx="662100" cy="662100"/>
          </a:xfrm>
          <a:prstGeom prst="chord">
            <a:avLst>
              <a:gd name="adj1" fmla="val 5400352"/>
              <a:gd name="adj2" fmla="val 1620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0"/>
          <p:cNvSpPr/>
          <p:nvPr/>
        </p:nvSpPr>
        <p:spPr>
          <a:xfrm rot="10800000">
            <a:off x="191890" y="225986"/>
            <a:ext cx="662100" cy="662100"/>
          </a:xfrm>
          <a:prstGeom prst="chord">
            <a:avLst>
              <a:gd name="adj1" fmla="val 5400352"/>
              <a:gd name="adj2" fmla="val 1620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0"/>
          <p:cNvSpPr/>
          <p:nvPr/>
        </p:nvSpPr>
        <p:spPr>
          <a:xfrm>
            <a:off x="1042802" y="-27"/>
            <a:ext cx="521400" cy="10287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0"/>
          <p:cNvSpPr/>
          <p:nvPr/>
        </p:nvSpPr>
        <p:spPr>
          <a:xfrm>
            <a:off x="1564118" y="-27"/>
            <a:ext cx="521400" cy="1028700"/>
          </a:xfrm>
          <a:prstGeom prst="rect">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0"/>
          <p:cNvSpPr/>
          <p:nvPr/>
        </p:nvSpPr>
        <p:spPr>
          <a:xfrm>
            <a:off x="1234882" y="226164"/>
            <a:ext cx="662100" cy="662100"/>
          </a:xfrm>
          <a:prstGeom prst="chord">
            <a:avLst>
              <a:gd name="adj1" fmla="val 5400352"/>
              <a:gd name="adj2" fmla="val 1620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0"/>
          <p:cNvSpPr/>
          <p:nvPr/>
        </p:nvSpPr>
        <p:spPr>
          <a:xfrm rot="10800000">
            <a:off x="1234694" y="225986"/>
            <a:ext cx="662100" cy="662100"/>
          </a:xfrm>
          <a:prstGeom prst="chord">
            <a:avLst>
              <a:gd name="adj1" fmla="val 5400352"/>
              <a:gd name="adj2" fmla="val 1620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0"/>
          <p:cNvSpPr/>
          <p:nvPr/>
        </p:nvSpPr>
        <p:spPr>
          <a:xfrm>
            <a:off x="2085542" y="-27"/>
            <a:ext cx="521400" cy="10287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0"/>
          <p:cNvSpPr/>
          <p:nvPr/>
        </p:nvSpPr>
        <p:spPr>
          <a:xfrm>
            <a:off x="2606858" y="-27"/>
            <a:ext cx="521400" cy="1028700"/>
          </a:xfrm>
          <a:prstGeom prst="rect">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0"/>
          <p:cNvSpPr/>
          <p:nvPr/>
        </p:nvSpPr>
        <p:spPr>
          <a:xfrm>
            <a:off x="2277622" y="226164"/>
            <a:ext cx="662100" cy="662100"/>
          </a:xfrm>
          <a:prstGeom prst="chord">
            <a:avLst>
              <a:gd name="adj1" fmla="val 5400352"/>
              <a:gd name="adj2" fmla="val 1620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0"/>
          <p:cNvSpPr/>
          <p:nvPr/>
        </p:nvSpPr>
        <p:spPr>
          <a:xfrm rot="10800000">
            <a:off x="2277434" y="225986"/>
            <a:ext cx="662100" cy="662100"/>
          </a:xfrm>
          <a:prstGeom prst="chord">
            <a:avLst>
              <a:gd name="adj1" fmla="val 5400352"/>
              <a:gd name="adj2" fmla="val 1620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0"/>
          <p:cNvSpPr/>
          <p:nvPr/>
        </p:nvSpPr>
        <p:spPr>
          <a:xfrm>
            <a:off x="3128346" y="-27"/>
            <a:ext cx="521400" cy="10287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0"/>
          <p:cNvSpPr/>
          <p:nvPr/>
        </p:nvSpPr>
        <p:spPr>
          <a:xfrm>
            <a:off x="3649662" y="-27"/>
            <a:ext cx="521400" cy="1028700"/>
          </a:xfrm>
          <a:prstGeom prst="rect">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0"/>
          <p:cNvSpPr/>
          <p:nvPr/>
        </p:nvSpPr>
        <p:spPr>
          <a:xfrm>
            <a:off x="3320426" y="226164"/>
            <a:ext cx="662100" cy="662100"/>
          </a:xfrm>
          <a:prstGeom prst="chord">
            <a:avLst>
              <a:gd name="adj1" fmla="val 5400352"/>
              <a:gd name="adj2" fmla="val 1620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0"/>
          <p:cNvSpPr/>
          <p:nvPr/>
        </p:nvSpPr>
        <p:spPr>
          <a:xfrm rot="10800000">
            <a:off x="3320238" y="225986"/>
            <a:ext cx="662100" cy="662100"/>
          </a:xfrm>
          <a:prstGeom prst="chord">
            <a:avLst>
              <a:gd name="adj1" fmla="val 5400352"/>
              <a:gd name="adj2" fmla="val 1620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0"/>
          <p:cNvSpPr/>
          <p:nvPr/>
        </p:nvSpPr>
        <p:spPr>
          <a:xfrm>
            <a:off x="4171140" y="-26"/>
            <a:ext cx="521400" cy="10287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0"/>
          <p:cNvSpPr/>
          <p:nvPr/>
        </p:nvSpPr>
        <p:spPr>
          <a:xfrm>
            <a:off x="4363220" y="226165"/>
            <a:ext cx="662100" cy="662100"/>
          </a:xfrm>
          <a:prstGeom prst="chord">
            <a:avLst>
              <a:gd name="adj1" fmla="val 5400352"/>
              <a:gd name="adj2" fmla="val 1620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0"/>
          <p:cNvSpPr/>
          <p:nvPr/>
        </p:nvSpPr>
        <p:spPr>
          <a:xfrm>
            <a:off x="149" y="1028673"/>
            <a:ext cx="521400" cy="1028700"/>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0"/>
          <p:cNvSpPr/>
          <p:nvPr/>
        </p:nvSpPr>
        <p:spPr>
          <a:xfrm>
            <a:off x="521377" y="1028673"/>
            <a:ext cx="521400" cy="1028700"/>
          </a:xfrm>
          <a:prstGeom prst="rect">
            <a:avLst/>
          </a:pr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0"/>
          <p:cNvSpPr/>
          <p:nvPr/>
        </p:nvSpPr>
        <p:spPr>
          <a:xfrm>
            <a:off x="192078" y="1254864"/>
            <a:ext cx="662100" cy="662100"/>
          </a:xfrm>
          <a:prstGeom prst="chord">
            <a:avLst>
              <a:gd name="adj1" fmla="val 5400352"/>
              <a:gd name="adj2" fmla="val 1620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0"/>
          <p:cNvSpPr/>
          <p:nvPr/>
        </p:nvSpPr>
        <p:spPr>
          <a:xfrm rot="10800000">
            <a:off x="191890" y="1254686"/>
            <a:ext cx="662100" cy="662100"/>
          </a:xfrm>
          <a:prstGeom prst="chord">
            <a:avLst>
              <a:gd name="adj1" fmla="val 5400352"/>
              <a:gd name="adj2" fmla="val 1620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0"/>
          <p:cNvSpPr/>
          <p:nvPr/>
        </p:nvSpPr>
        <p:spPr>
          <a:xfrm>
            <a:off x="1042802" y="1028673"/>
            <a:ext cx="521400" cy="1028700"/>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0"/>
          <p:cNvSpPr/>
          <p:nvPr/>
        </p:nvSpPr>
        <p:spPr>
          <a:xfrm>
            <a:off x="1564181" y="1028673"/>
            <a:ext cx="521400" cy="1028700"/>
          </a:xfrm>
          <a:prstGeom prst="rect">
            <a:avLst/>
          </a:pr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0"/>
          <p:cNvSpPr/>
          <p:nvPr/>
        </p:nvSpPr>
        <p:spPr>
          <a:xfrm>
            <a:off x="1234882" y="1254864"/>
            <a:ext cx="662100" cy="662100"/>
          </a:xfrm>
          <a:prstGeom prst="chord">
            <a:avLst>
              <a:gd name="adj1" fmla="val 5400352"/>
              <a:gd name="adj2" fmla="val 1620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0"/>
          <p:cNvSpPr/>
          <p:nvPr/>
        </p:nvSpPr>
        <p:spPr>
          <a:xfrm rot="10800000">
            <a:off x="1234694" y="1254686"/>
            <a:ext cx="662100" cy="662100"/>
          </a:xfrm>
          <a:prstGeom prst="chord">
            <a:avLst>
              <a:gd name="adj1" fmla="val 5400352"/>
              <a:gd name="adj2" fmla="val 1620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0"/>
          <p:cNvSpPr/>
          <p:nvPr/>
        </p:nvSpPr>
        <p:spPr>
          <a:xfrm>
            <a:off x="2085542" y="1028673"/>
            <a:ext cx="521400" cy="1028700"/>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0"/>
          <p:cNvSpPr/>
          <p:nvPr/>
        </p:nvSpPr>
        <p:spPr>
          <a:xfrm>
            <a:off x="2606921" y="1028673"/>
            <a:ext cx="521400" cy="1028700"/>
          </a:xfrm>
          <a:prstGeom prst="rect">
            <a:avLst/>
          </a:pr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0"/>
          <p:cNvSpPr/>
          <p:nvPr/>
        </p:nvSpPr>
        <p:spPr>
          <a:xfrm>
            <a:off x="2277622" y="1254864"/>
            <a:ext cx="662100" cy="662100"/>
          </a:xfrm>
          <a:prstGeom prst="chord">
            <a:avLst>
              <a:gd name="adj1" fmla="val 5400352"/>
              <a:gd name="adj2" fmla="val 1620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0"/>
          <p:cNvSpPr/>
          <p:nvPr/>
        </p:nvSpPr>
        <p:spPr>
          <a:xfrm rot="10800000">
            <a:off x="2277434" y="1254686"/>
            <a:ext cx="662100" cy="662100"/>
          </a:xfrm>
          <a:prstGeom prst="chord">
            <a:avLst>
              <a:gd name="adj1" fmla="val 5400352"/>
              <a:gd name="adj2" fmla="val 1620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0"/>
          <p:cNvSpPr/>
          <p:nvPr/>
        </p:nvSpPr>
        <p:spPr>
          <a:xfrm>
            <a:off x="3128346" y="1028673"/>
            <a:ext cx="521400" cy="1028700"/>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0"/>
          <p:cNvSpPr/>
          <p:nvPr/>
        </p:nvSpPr>
        <p:spPr>
          <a:xfrm>
            <a:off x="3649725" y="1028673"/>
            <a:ext cx="521400" cy="1028700"/>
          </a:xfrm>
          <a:prstGeom prst="rect">
            <a:avLst/>
          </a:pr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0"/>
          <p:cNvSpPr/>
          <p:nvPr/>
        </p:nvSpPr>
        <p:spPr>
          <a:xfrm>
            <a:off x="3320426" y="1254864"/>
            <a:ext cx="662100" cy="662100"/>
          </a:xfrm>
          <a:prstGeom prst="chord">
            <a:avLst>
              <a:gd name="adj1" fmla="val 5400352"/>
              <a:gd name="adj2" fmla="val 1620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0"/>
          <p:cNvSpPr/>
          <p:nvPr/>
        </p:nvSpPr>
        <p:spPr>
          <a:xfrm rot="10800000">
            <a:off x="3320238" y="1254686"/>
            <a:ext cx="662100" cy="662100"/>
          </a:xfrm>
          <a:prstGeom prst="chord">
            <a:avLst>
              <a:gd name="adj1" fmla="val 5400352"/>
              <a:gd name="adj2" fmla="val 1620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0"/>
          <p:cNvSpPr/>
          <p:nvPr/>
        </p:nvSpPr>
        <p:spPr>
          <a:xfrm>
            <a:off x="4171140" y="1028674"/>
            <a:ext cx="521400" cy="1028700"/>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0"/>
          <p:cNvSpPr/>
          <p:nvPr/>
        </p:nvSpPr>
        <p:spPr>
          <a:xfrm>
            <a:off x="4363220" y="1254865"/>
            <a:ext cx="662100" cy="662100"/>
          </a:xfrm>
          <a:prstGeom prst="chord">
            <a:avLst>
              <a:gd name="adj1" fmla="val 5400352"/>
              <a:gd name="adj2" fmla="val 1620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0"/>
          <p:cNvSpPr/>
          <p:nvPr/>
        </p:nvSpPr>
        <p:spPr>
          <a:xfrm>
            <a:off x="149" y="2057373"/>
            <a:ext cx="521400" cy="10287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0"/>
          <p:cNvSpPr/>
          <p:nvPr/>
        </p:nvSpPr>
        <p:spPr>
          <a:xfrm>
            <a:off x="521314" y="2057373"/>
            <a:ext cx="521400" cy="1028700"/>
          </a:xfrm>
          <a:prstGeom prst="rect">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0"/>
          <p:cNvSpPr/>
          <p:nvPr/>
        </p:nvSpPr>
        <p:spPr>
          <a:xfrm>
            <a:off x="192078" y="2283564"/>
            <a:ext cx="662100" cy="662100"/>
          </a:xfrm>
          <a:prstGeom prst="chord">
            <a:avLst>
              <a:gd name="adj1" fmla="val 5400352"/>
              <a:gd name="adj2" fmla="val 1620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0"/>
          <p:cNvSpPr/>
          <p:nvPr/>
        </p:nvSpPr>
        <p:spPr>
          <a:xfrm rot="10800000">
            <a:off x="191890" y="2283386"/>
            <a:ext cx="662100" cy="662100"/>
          </a:xfrm>
          <a:prstGeom prst="chord">
            <a:avLst>
              <a:gd name="adj1" fmla="val 5400352"/>
              <a:gd name="adj2" fmla="val 1620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0"/>
          <p:cNvSpPr/>
          <p:nvPr/>
        </p:nvSpPr>
        <p:spPr>
          <a:xfrm>
            <a:off x="1042802" y="2057373"/>
            <a:ext cx="521400" cy="10287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0"/>
          <p:cNvSpPr/>
          <p:nvPr/>
        </p:nvSpPr>
        <p:spPr>
          <a:xfrm>
            <a:off x="1564118" y="2057373"/>
            <a:ext cx="521400" cy="1028700"/>
          </a:xfrm>
          <a:prstGeom prst="rect">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0"/>
          <p:cNvSpPr/>
          <p:nvPr/>
        </p:nvSpPr>
        <p:spPr>
          <a:xfrm>
            <a:off x="1234882" y="2283564"/>
            <a:ext cx="662100" cy="662100"/>
          </a:xfrm>
          <a:prstGeom prst="chord">
            <a:avLst>
              <a:gd name="adj1" fmla="val 5400352"/>
              <a:gd name="adj2" fmla="val 1620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0"/>
          <p:cNvSpPr/>
          <p:nvPr/>
        </p:nvSpPr>
        <p:spPr>
          <a:xfrm rot="10800000">
            <a:off x="1234694" y="2283386"/>
            <a:ext cx="662100" cy="662100"/>
          </a:xfrm>
          <a:prstGeom prst="chord">
            <a:avLst>
              <a:gd name="adj1" fmla="val 5400352"/>
              <a:gd name="adj2" fmla="val 1620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0"/>
          <p:cNvSpPr/>
          <p:nvPr/>
        </p:nvSpPr>
        <p:spPr>
          <a:xfrm>
            <a:off x="2085542" y="2057373"/>
            <a:ext cx="521400" cy="10287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0"/>
          <p:cNvSpPr/>
          <p:nvPr/>
        </p:nvSpPr>
        <p:spPr>
          <a:xfrm>
            <a:off x="2606858" y="2057373"/>
            <a:ext cx="521400" cy="1028700"/>
          </a:xfrm>
          <a:prstGeom prst="rect">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0"/>
          <p:cNvSpPr/>
          <p:nvPr/>
        </p:nvSpPr>
        <p:spPr>
          <a:xfrm>
            <a:off x="2277622" y="2283564"/>
            <a:ext cx="662100" cy="662100"/>
          </a:xfrm>
          <a:prstGeom prst="chord">
            <a:avLst>
              <a:gd name="adj1" fmla="val 5400352"/>
              <a:gd name="adj2" fmla="val 1620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0"/>
          <p:cNvSpPr/>
          <p:nvPr/>
        </p:nvSpPr>
        <p:spPr>
          <a:xfrm rot="10800000">
            <a:off x="2277434" y="2283386"/>
            <a:ext cx="662100" cy="662100"/>
          </a:xfrm>
          <a:prstGeom prst="chord">
            <a:avLst>
              <a:gd name="adj1" fmla="val 5400352"/>
              <a:gd name="adj2" fmla="val 1620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0"/>
          <p:cNvSpPr/>
          <p:nvPr/>
        </p:nvSpPr>
        <p:spPr>
          <a:xfrm>
            <a:off x="3128346" y="2057373"/>
            <a:ext cx="521400" cy="10287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0"/>
          <p:cNvSpPr/>
          <p:nvPr/>
        </p:nvSpPr>
        <p:spPr>
          <a:xfrm>
            <a:off x="3649662" y="2057373"/>
            <a:ext cx="521400" cy="1028700"/>
          </a:xfrm>
          <a:prstGeom prst="rect">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0"/>
          <p:cNvSpPr/>
          <p:nvPr/>
        </p:nvSpPr>
        <p:spPr>
          <a:xfrm>
            <a:off x="3320426" y="2283564"/>
            <a:ext cx="662100" cy="662100"/>
          </a:xfrm>
          <a:prstGeom prst="chord">
            <a:avLst>
              <a:gd name="adj1" fmla="val 5400352"/>
              <a:gd name="adj2" fmla="val 1620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0"/>
          <p:cNvSpPr/>
          <p:nvPr/>
        </p:nvSpPr>
        <p:spPr>
          <a:xfrm rot="10800000">
            <a:off x="3320238" y="2283386"/>
            <a:ext cx="662100" cy="662100"/>
          </a:xfrm>
          <a:prstGeom prst="chord">
            <a:avLst>
              <a:gd name="adj1" fmla="val 5400352"/>
              <a:gd name="adj2" fmla="val 1620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0"/>
          <p:cNvSpPr/>
          <p:nvPr/>
        </p:nvSpPr>
        <p:spPr>
          <a:xfrm>
            <a:off x="4171140" y="2057374"/>
            <a:ext cx="521400" cy="10287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0"/>
          <p:cNvSpPr/>
          <p:nvPr/>
        </p:nvSpPr>
        <p:spPr>
          <a:xfrm>
            <a:off x="4363220" y="2283565"/>
            <a:ext cx="662100" cy="662100"/>
          </a:xfrm>
          <a:prstGeom prst="chord">
            <a:avLst>
              <a:gd name="adj1" fmla="val 5400352"/>
              <a:gd name="adj2" fmla="val 1620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0"/>
          <p:cNvSpPr/>
          <p:nvPr/>
        </p:nvSpPr>
        <p:spPr>
          <a:xfrm>
            <a:off x="149" y="3086073"/>
            <a:ext cx="521400" cy="1028700"/>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0"/>
          <p:cNvSpPr/>
          <p:nvPr/>
        </p:nvSpPr>
        <p:spPr>
          <a:xfrm>
            <a:off x="521314" y="3086073"/>
            <a:ext cx="521400" cy="1028700"/>
          </a:xfrm>
          <a:prstGeom prst="rect">
            <a:avLst/>
          </a:pr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0"/>
          <p:cNvSpPr/>
          <p:nvPr/>
        </p:nvSpPr>
        <p:spPr>
          <a:xfrm>
            <a:off x="192078" y="3312264"/>
            <a:ext cx="662100" cy="662100"/>
          </a:xfrm>
          <a:prstGeom prst="chord">
            <a:avLst>
              <a:gd name="adj1" fmla="val 5400352"/>
              <a:gd name="adj2" fmla="val 1620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0"/>
          <p:cNvSpPr/>
          <p:nvPr/>
        </p:nvSpPr>
        <p:spPr>
          <a:xfrm rot="10800000">
            <a:off x="191890" y="3312086"/>
            <a:ext cx="662100" cy="662100"/>
          </a:xfrm>
          <a:prstGeom prst="chord">
            <a:avLst>
              <a:gd name="adj1" fmla="val 5400352"/>
              <a:gd name="adj2" fmla="val 1620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0"/>
          <p:cNvSpPr/>
          <p:nvPr/>
        </p:nvSpPr>
        <p:spPr>
          <a:xfrm>
            <a:off x="1042802" y="3086073"/>
            <a:ext cx="521400" cy="1028700"/>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0"/>
          <p:cNvSpPr/>
          <p:nvPr/>
        </p:nvSpPr>
        <p:spPr>
          <a:xfrm>
            <a:off x="1564118" y="3086073"/>
            <a:ext cx="521400" cy="1028700"/>
          </a:xfrm>
          <a:prstGeom prst="rect">
            <a:avLst/>
          </a:pr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0"/>
          <p:cNvSpPr/>
          <p:nvPr/>
        </p:nvSpPr>
        <p:spPr>
          <a:xfrm>
            <a:off x="1234882" y="3312264"/>
            <a:ext cx="662100" cy="662100"/>
          </a:xfrm>
          <a:prstGeom prst="chord">
            <a:avLst>
              <a:gd name="adj1" fmla="val 5400352"/>
              <a:gd name="adj2" fmla="val 1620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0"/>
          <p:cNvSpPr/>
          <p:nvPr/>
        </p:nvSpPr>
        <p:spPr>
          <a:xfrm rot="10800000">
            <a:off x="1234694" y="3312086"/>
            <a:ext cx="662100" cy="662100"/>
          </a:xfrm>
          <a:prstGeom prst="chord">
            <a:avLst>
              <a:gd name="adj1" fmla="val 5400352"/>
              <a:gd name="adj2" fmla="val 1620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0"/>
          <p:cNvSpPr/>
          <p:nvPr/>
        </p:nvSpPr>
        <p:spPr>
          <a:xfrm>
            <a:off x="2085542" y="3086073"/>
            <a:ext cx="521400" cy="1028700"/>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0"/>
          <p:cNvSpPr/>
          <p:nvPr/>
        </p:nvSpPr>
        <p:spPr>
          <a:xfrm>
            <a:off x="2606858" y="3086073"/>
            <a:ext cx="521400" cy="1028700"/>
          </a:xfrm>
          <a:prstGeom prst="rect">
            <a:avLst/>
          </a:pr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0"/>
          <p:cNvSpPr/>
          <p:nvPr/>
        </p:nvSpPr>
        <p:spPr>
          <a:xfrm>
            <a:off x="2277622" y="3312264"/>
            <a:ext cx="662100" cy="662100"/>
          </a:xfrm>
          <a:prstGeom prst="chord">
            <a:avLst>
              <a:gd name="adj1" fmla="val 5400352"/>
              <a:gd name="adj2" fmla="val 1620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0"/>
          <p:cNvSpPr/>
          <p:nvPr/>
        </p:nvSpPr>
        <p:spPr>
          <a:xfrm rot="10800000">
            <a:off x="2277434" y="3312086"/>
            <a:ext cx="662100" cy="662100"/>
          </a:xfrm>
          <a:prstGeom prst="chord">
            <a:avLst>
              <a:gd name="adj1" fmla="val 5400352"/>
              <a:gd name="adj2" fmla="val 1620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0"/>
          <p:cNvSpPr/>
          <p:nvPr/>
        </p:nvSpPr>
        <p:spPr>
          <a:xfrm>
            <a:off x="3128409" y="3086073"/>
            <a:ext cx="521400" cy="1028700"/>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0"/>
          <p:cNvSpPr/>
          <p:nvPr/>
        </p:nvSpPr>
        <p:spPr>
          <a:xfrm>
            <a:off x="3649725" y="3086073"/>
            <a:ext cx="521400" cy="1028700"/>
          </a:xfrm>
          <a:prstGeom prst="rect">
            <a:avLst/>
          </a:pr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0"/>
          <p:cNvSpPr/>
          <p:nvPr/>
        </p:nvSpPr>
        <p:spPr>
          <a:xfrm>
            <a:off x="3320426" y="3312264"/>
            <a:ext cx="662100" cy="662100"/>
          </a:xfrm>
          <a:prstGeom prst="chord">
            <a:avLst>
              <a:gd name="adj1" fmla="val 5400352"/>
              <a:gd name="adj2" fmla="val 1620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0"/>
          <p:cNvSpPr/>
          <p:nvPr/>
        </p:nvSpPr>
        <p:spPr>
          <a:xfrm rot="10800000">
            <a:off x="3320238" y="3312086"/>
            <a:ext cx="662100" cy="662100"/>
          </a:xfrm>
          <a:prstGeom prst="chord">
            <a:avLst>
              <a:gd name="adj1" fmla="val 5400352"/>
              <a:gd name="adj2" fmla="val 1620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0"/>
          <p:cNvSpPr/>
          <p:nvPr/>
        </p:nvSpPr>
        <p:spPr>
          <a:xfrm>
            <a:off x="4171140" y="3086074"/>
            <a:ext cx="521400" cy="1028700"/>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0"/>
          <p:cNvSpPr/>
          <p:nvPr/>
        </p:nvSpPr>
        <p:spPr>
          <a:xfrm>
            <a:off x="4363220" y="3312265"/>
            <a:ext cx="662100" cy="662100"/>
          </a:xfrm>
          <a:prstGeom prst="chord">
            <a:avLst>
              <a:gd name="adj1" fmla="val 5400352"/>
              <a:gd name="adj2" fmla="val 1620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0"/>
          <p:cNvSpPr/>
          <p:nvPr/>
        </p:nvSpPr>
        <p:spPr>
          <a:xfrm>
            <a:off x="149" y="4114773"/>
            <a:ext cx="521400" cy="10287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0"/>
          <p:cNvSpPr/>
          <p:nvPr/>
        </p:nvSpPr>
        <p:spPr>
          <a:xfrm>
            <a:off x="521314" y="4114773"/>
            <a:ext cx="521400" cy="1028700"/>
          </a:xfrm>
          <a:prstGeom prst="rect">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0"/>
          <p:cNvSpPr/>
          <p:nvPr/>
        </p:nvSpPr>
        <p:spPr>
          <a:xfrm>
            <a:off x="192078" y="4340964"/>
            <a:ext cx="662100" cy="662100"/>
          </a:xfrm>
          <a:prstGeom prst="chord">
            <a:avLst>
              <a:gd name="adj1" fmla="val 5400352"/>
              <a:gd name="adj2" fmla="val 1620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0"/>
          <p:cNvSpPr/>
          <p:nvPr/>
        </p:nvSpPr>
        <p:spPr>
          <a:xfrm rot="10800000">
            <a:off x="191890" y="4340786"/>
            <a:ext cx="662100" cy="662100"/>
          </a:xfrm>
          <a:prstGeom prst="chord">
            <a:avLst>
              <a:gd name="adj1" fmla="val 5400352"/>
              <a:gd name="adj2" fmla="val 1620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0"/>
          <p:cNvSpPr/>
          <p:nvPr/>
        </p:nvSpPr>
        <p:spPr>
          <a:xfrm>
            <a:off x="1042802" y="4114773"/>
            <a:ext cx="521400" cy="10287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0"/>
          <p:cNvSpPr/>
          <p:nvPr/>
        </p:nvSpPr>
        <p:spPr>
          <a:xfrm>
            <a:off x="1564118" y="4114773"/>
            <a:ext cx="521400" cy="1028700"/>
          </a:xfrm>
          <a:prstGeom prst="rect">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0"/>
          <p:cNvSpPr/>
          <p:nvPr/>
        </p:nvSpPr>
        <p:spPr>
          <a:xfrm>
            <a:off x="1234882" y="4340964"/>
            <a:ext cx="662100" cy="662100"/>
          </a:xfrm>
          <a:prstGeom prst="chord">
            <a:avLst>
              <a:gd name="adj1" fmla="val 5400352"/>
              <a:gd name="adj2" fmla="val 1620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0"/>
          <p:cNvSpPr/>
          <p:nvPr/>
        </p:nvSpPr>
        <p:spPr>
          <a:xfrm rot="10800000">
            <a:off x="1234694" y="4340786"/>
            <a:ext cx="662100" cy="662100"/>
          </a:xfrm>
          <a:prstGeom prst="chord">
            <a:avLst>
              <a:gd name="adj1" fmla="val 5400352"/>
              <a:gd name="adj2" fmla="val 1620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0"/>
          <p:cNvSpPr/>
          <p:nvPr/>
        </p:nvSpPr>
        <p:spPr>
          <a:xfrm>
            <a:off x="2085542" y="4114773"/>
            <a:ext cx="521400" cy="10287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0"/>
          <p:cNvSpPr/>
          <p:nvPr/>
        </p:nvSpPr>
        <p:spPr>
          <a:xfrm>
            <a:off x="2606858" y="4114773"/>
            <a:ext cx="521400" cy="1028700"/>
          </a:xfrm>
          <a:prstGeom prst="rect">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0"/>
          <p:cNvSpPr/>
          <p:nvPr/>
        </p:nvSpPr>
        <p:spPr>
          <a:xfrm>
            <a:off x="2277622" y="4340964"/>
            <a:ext cx="662100" cy="662100"/>
          </a:xfrm>
          <a:prstGeom prst="chord">
            <a:avLst>
              <a:gd name="adj1" fmla="val 5400352"/>
              <a:gd name="adj2" fmla="val 1620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0"/>
          <p:cNvSpPr/>
          <p:nvPr/>
        </p:nvSpPr>
        <p:spPr>
          <a:xfrm rot="10800000">
            <a:off x="2277434" y="4340786"/>
            <a:ext cx="662100" cy="662100"/>
          </a:xfrm>
          <a:prstGeom prst="chord">
            <a:avLst>
              <a:gd name="adj1" fmla="val 5400352"/>
              <a:gd name="adj2" fmla="val 1620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0"/>
          <p:cNvSpPr/>
          <p:nvPr/>
        </p:nvSpPr>
        <p:spPr>
          <a:xfrm>
            <a:off x="3128346" y="4114773"/>
            <a:ext cx="521400" cy="10287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0"/>
          <p:cNvSpPr/>
          <p:nvPr/>
        </p:nvSpPr>
        <p:spPr>
          <a:xfrm>
            <a:off x="3649662" y="4114773"/>
            <a:ext cx="521400" cy="1028700"/>
          </a:xfrm>
          <a:prstGeom prst="rect">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0"/>
          <p:cNvSpPr/>
          <p:nvPr/>
        </p:nvSpPr>
        <p:spPr>
          <a:xfrm>
            <a:off x="3320426" y="4340964"/>
            <a:ext cx="662100" cy="662100"/>
          </a:xfrm>
          <a:prstGeom prst="chord">
            <a:avLst>
              <a:gd name="adj1" fmla="val 5400352"/>
              <a:gd name="adj2" fmla="val 1620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0"/>
          <p:cNvSpPr/>
          <p:nvPr/>
        </p:nvSpPr>
        <p:spPr>
          <a:xfrm rot="10800000">
            <a:off x="3320238" y="4340786"/>
            <a:ext cx="662100" cy="662100"/>
          </a:xfrm>
          <a:prstGeom prst="chord">
            <a:avLst>
              <a:gd name="adj1" fmla="val 5400352"/>
              <a:gd name="adj2" fmla="val 1620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0"/>
          <p:cNvSpPr/>
          <p:nvPr/>
        </p:nvSpPr>
        <p:spPr>
          <a:xfrm>
            <a:off x="4171140" y="4114774"/>
            <a:ext cx="521400" cy="10287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0"/>
          <p:cNvSpPr/>
          <p:nvPr/>
        </p:nvSpPr>
        <p:spPr>
          <a:xfrm>
            <a:off x="4363220" y="4340965"/>
            <a:ext cx="662100" cy="662100"/>
          </a:xfrm>
          <a:prstGeom prst="chord">
            <a:avLst>
              <a:gd name="adj1" fmla="val 5400352"/>
              <a:gd name="adj2" fmla="val 1620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0"/>
          <p:cNvSpPr txBox="1">
            <a:spLocks noGrp="1"/>
          </p:cNvSpPr>
          <p:nvPr>
            <p:ph type="title"/>
          </p:nvPr>
        </p:nvSpPr>
        <p:spPr>
          <a:xfrm>
            <a:off x="5090175" y="496350"/>
            <a:ext cx="3206100" cy="3274800"/>
          </a:xfrm>
          <a:prstGeom prst="rect">
            <a:avLst/>
          </a:prstGeom>
          <a:noFill/>
        </p:spPr>
        <p:txBody>
          <a:bodyPr spcFirstLastPara="1" wrap="square" lIns="91425" tIns="91425" rIns="91425" bIns="91425" anchor="t" anchorCtr="0">
            <a:normAutofit/>
          </a:bodyPr>
          <a:lstStyle>
            <a:lvl1pPr lvl="0" algn="l">
              <a:lnSpc>
                <a:spcPct val="100000"/>
              </a:lnSpc>
              <a:spcBef>
                <a:spcPts val="0"/>
              </a:spcBef>
              <a:spcAft>
                <a:spcPts val="0"/>
              </a:spcAft>
              <a:buClr>
                <a:schemeClr val="dk1"/>
              </a:buClr>
              <a:buSzPts val="3600"/>
              <a:buNone/>
              <a:defRPr sz="3600" b="1">
                <a:solidFill>
                  <a:schemeClr val="dk1"/>
                </a:solidFill>
              </a:defRPr>
            </a:lvl1pPr>
            <a:lvl2pPr lvl="1" algn="l">
              <a:lnSpc>
                <a:spcPct val="100000"/>
              </a:lnSpc>
              <a:spcBef>
                <a:spcPts val="0"/>
              </a:spcBef>
              <a:spcAft>
                <a:spcPts val="0"/>
              </a:spcAft>
              <a:buClr>
                <a:schemeClr val="dk1"/>
              </a:buClr>
              <a:buSzPts val="3600"/>
              <a:buNone/>
              <a:defRPr sz="3600" b="1">
                <a:solidFill>
                  <a:schemeClr val="dk1"/>
                </a:solidFill>
              </a:defRPr>
            </a:lvl2pPr>
            <a:lvl3pPr lvl="2" algn="l">
              <a:lnSpc>
                <a:spcPct val="100000"/>
              </a:lnSpc>
              <a:spcBef>
                <a:spcPts val="0"/>
              </a:spcBef>
              <a:spcAft>
                <a:spcPts val="0"/>
              </a:spcAft>
              <a:buClr>
                <a:schemeClr val="dk1"/>
              </a:buClr>
              <a:buSzPts val="3600"/>
              <a:buNone/>
              <a:defRPr sz="3600" b="1">
                <a:solidFill>
                  <a:schemeClr val="dk1"/>
                </a:solidFill>
              </a:defRPr>
            </a:lvl3pPr>
            <a:lvl4pPr lvl="3" algn="l">
              <a:lnSpc>
                <a:spcPct val="100000"/>
              </a:lnSpc>
              <a:spcBef>
                <a:spcPts val="0"/>
              </a:spcBef>
              <a:spcAft>
                <a:spcPts val="0"/>
              </a:spcAft>
              <a:buClr>
                <a:schemeClr val="dk1"/>
              </a:buClr>
              <a:buSzPts val="3600"/>
              <a:buNone/>
              <a:defRPr sz="3600" b="1">
                <a:solidFill>
                  <a:schemeClr val="dk1"/>
                </a:solidFill>
              </a:defRPr>
            </a:lvl4pPr>
            <a:lvl5pPr lvl="4" algn="l">
              <a:lnSpc>
                <a:spcPct val="100000"/>
              </a:lnSpc>
              <a:spcBef>
                <a:spcPts val="0"/>
              </a:spcBef>
              <a:spcAft>
                <a:spcPts val="0"/>
              </a:spcAft>
              <a:buClr>
                <a:schemeClr val="dk1"/>
              </a:buClr>
              <a:buSzPts val="3600"/>
              <a:buNone/>
              <a:defRPr sz="3600" b="1">
                <a:solidFill>
                  <a:schemeClr val="dk1"/>
                </a:solidFill>
              </a:defRPr>
            </a:lvl5pPr>
            <a:lvl6pPr lvl="5" algn="l">
              <a:lnSpc>
                <a:spcPct val="100000"/>
              </a:lnSpc>
              <a:spcBef>
                <a:spcPts val="0"/>
              </a:spcBef>
              <a:spcAft>
                <a:spcPts val="0"/>
              </a:spcAft>
              <a:buClr>
                <a:schemeClr val="dk1"/>
              </a:buClr>
              <a:buSzPts val="3600"/>
              <a:buNone/>
              <a:defRPr sz="3600" b="1">
                <a:solidFill>
                  <a:schemeClr val="dk1"/>
                </a:solidFill>
              </a:defRPr>
            </a:lvl6pPr>
            <a:lvl7pPr lvl="6" algn="l">
              <a:lnSpc>
                <a:spcPct val="100000"/>
              </a:lnSpc>
              <a:spcBef>
                <a:spcPts val="0"/>
              </a:spcBef>
              <a:spcAft>
                <a:spcPts val="0"/>
              </a:spcAft>
              <a:buClr>
                <a:schemeClr val="dk1"/>
              </a:buClr>
              <a:buSzPts val="3600"/>
              <a:buNone/>
              <a:defRPr sz="3600" b="1">
                <a:solidFill>
                  <a:schemeClr val="dk1"/>
                </a:solidFill>
              </a:defRPr>
            </a:lvl7pPr>
            <a:lvl8pPr lvl="7" algn="l">
              <a:lnSpc>
                <a:spcPct val="100000"/>
              </a:lnSpc>
              <a:spcBef>
                <a:spcPts val="0"/>
              </a:spcBef>
              <a:spcAft>
                <a:spcPts val="0"/>
              </a:spcAft>
              <a:buClr>
                <a:schemeClr val="dk1"/>
              </a:buClr>
              <a:buSzPts val="3600"/>
              <a:buNone/>
              <a:defRPr sz="3600" b="1">
                <a:solidFill>
                  <a:schemeClr val="dk1"/>
                </a:solidFill>
              </a:defRPr>
            </a:lvl8pPr>
            <a:lvl9pPr lvl="8" algn="l">
              <a:lnSpc>
                <a:spcPct val="100000"/>
              </a:lnSpc>
              <a:spcBef>
                <a:spcPts val="0"/>
              </a:spcBef>
              <a:spcAft>
                <a:spcPts val="0"/>
              </a:spcAft>
              <a:buClr>
                <a:schemeClr val="dk1"/>
              </a:buClr>
              <a:buSzPts val="3600"/>
              <a:buNone/>
              <a:defRPr sz="3600" b="1">
                <a:solidFill>
                  <a:schemeClr val="dk1"/>
                </a:solidFill>
              </a:defRPr>
            </a:lvl9pPr>
          </a:lstStyle>
          <a:p>
            <a:endParaRPr/>
          </a:p>
        </p:txBody>
      </p:sp>
      <p:sp>
        <p:nvSpPr>
          <p:cNvPr id="181" name="Google Shape;181;p20"/>
          <p:cNvSpPr txBox="1">
            <a:spLocks noGrp="1"/>
          </p:cNvSpPr>
          <p:nvPr>
            <p:ph type="sldNum" idx="12"/>
          </p:nvPr>
        </p:nvSpPr>
        <p:spPr>
          <a:xfrm>
            <a:off x="8497999" y="4688759"/>
            <a:ext cx="548700" cy="393600"/>
          </a:xfrm>
          <a:prstGeom prst="rect">
            <a:avLst/>
          </a:prstGeom>
          <a:noFill/>
        </p:spPr>
        <p:txBody>
          <a:bodyPr spcFirstLastPara="1" wrap="square" lIns="91425" tIns="91425" rIns="91425" bIns="91425" anchor="ctr" anchorCtr="0">
            <a:normAutofit/>
          </a:bodyPr>
          <a:lstStyle>
            <a:lvl1pPr lvl="0" algn="r">
              <a:lnSpc>
                <a:spcPct val="100000"/>
              </a:lnSpc>
              <a:spcAft>
                <a:spcPts val="0"/>
              </a:spcAft>
              <a:buNone/>
              <a:defRPr sz="1000">
                <a:solidFill>
                  <a:schemeClr val="dk1"/>
                </a:solidFill>
              </a:defRPr>
            </a:lvl1pPr>
            <a:lvl2pPr lvl="1" algn="r">
              <a:lnSpc>
                <a:spcPct val="100000"/>
              </a:lnSpc>
              <a:spcAft>
                <a:spcPts val="0"/>
              </a:spcAft>
              <a:buNone/>
              <a:defRPr sz="1000">
                <a:solidFill>
                  <a:schemeClr val="dk1"/>
                </a:solidFill>
              </a:defRPr>
            </a:lvl2pPr>
            <a:lvl3pPr lvl="2" algn="r">
              <a:lnSpc>
                <a:spcPct val="100000"/>
              </a:lnSpc>
              <a:spcAft>
                <a:spcPts val="0"/>
              </a:spcAft>
              <a:buNone/>
              <a:defRPr sz="1000">
                <a:solidFill>
                  <a:schemeClr val="dk1"/>
                </a:solidFill>
              </a:defRPr>
            </a:lvl3pPr>
            <a:lvl4pPr lvl="3" algn="r">
              <a:lnSpc>
                <a:spcPct val="100000"/>
              </a:lnSpc>
              <a:spcAft>
                <a:spcPts val="0"/>
              </a:spcAft>
              <a:buNone/>
              <a:defRPr sz="1000">
                <a:solidFill>
                  <a:schemeClr val="dk1"/>
                </a:solidFill>
              </a:defRPr>
            </a:lvl4pPr>
            <a:lvl5pPr lvl="4" algn="r">
              <a:lnSpc>
                <a:spcPct val="100000"/>
              </a:lnSpc>
              <a:spcAft>
                <a:spcPts val="0"/>
              </a:spcAft>
              <a:buNone/>
              <a:defRPr sz="1000">
                <a:solidFill>
                  <a:schemeClr val="dk1"/>
                </a:solidFill>
              </a:defRPr>
            </a:lvl5pPr>
            <a:lvl6pPr lvl="5" algn="r">
              <a:lnSpc>
                <a:spcPct val="100000"/>
              </a:lnSpc>
              <a:spcAft>
                <a:spcPts val="0"/>
              </a:spcAft>
              <a:buNone/>
              <a:defRPr sz="1000">
                <a:solidFill>
                  <a:schemeClr val="dk1"/>
                </a:solidFill>
              </a:defRPr>
            </a:lvl6pPr>
            <a:lvl7pPr lvl="6" algn="r">
              <a:lnSpc>
                <a:spcPct val="100000"/>
              </a:lnSpc>
              <a:spcAft>
                <a:spcPts val="0"/>
              </a:spcAft>
              <a:buNone/>
              <a:defRPr sz="1000">
                <a:solidFill>
                  <a:schemeClr val="dk1"/>
                </a:solidFill>
              </a:defRPr>
            </a:lvl7pPr>
            <a:lvl8pPr lvl="7" algn="r">
              <a:lnSpc>
                <a:spcPct val="100000"/>
              </a:lnSpc>
              <a:spcAft>
                <a:spcPts val="0"/>
              </a:spcAft>
              <a:buNone/>
              <a:defRPr sz="1000">
                <a:solidFill>
                  <a:schemeClr val="dk1"/>
                </a:solidFill>
              </a:defRPr>
            </a:lvl8pPr>
            <a:lvl9pPr lvl="8" algn="r">
              <a:lnSpc>
                <a:spcPct val="100000"/>
              </a:lnSpc>
              <a:spcAft>
                <a:spcPts val="0"/>
              </a:spcAft>
              <a:buNone/>
              <a:defRPr sz="1000">
                <a:solidFill>
                  <a:schemeClr val="dk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ustom layout 6">
  <p:cSld name="AUTOLAYOUT_14">
    <p:bg>
      <p:bgPr>
        <a:solidFill>
          <a:srgbClr val="FFFFFF"/>
        </a:solidFill>
        <a:effectLst/>
      </p:bgPr>
    </p:bg>
    <p:spTree>
      <p:nvGrpSpPr>
        <p:cNvPr id="1" name="Shape 182"/>
        <p:cNvGrpSpPr/>
        <p:nvPr/>
      </p:nvGrpSpPr>
      <p:grpSpPr>
        <a:xfrm>
          <a:off x="0" y="0"/>
          <a:ext cx="0" cy="0"/>
          <a:chOff x="0" y="0"/>
          <a:chExt cx="0" cy="0"/>
        </a:xfrm>
      </p:grpSpPr>
      <p:sp>
        <p:nvSpPr>
          <p:cNvPr id="183" name="Google Shape;183;p21"/>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1"/>
          <p:cNvSpPr/>
          <p:nvPr/>
        </p:nvSpPr>
        <p:spPr>
          <a:xfrm>
            <a:off x="-25" y="0"/>
            <a:ext cx="9144000" cy="1741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1"/>
          <p:cNvSpPr/>
          <p:nvPr/>
        </p:nvSpPr>
        <p:spPr>
          <a:xfrm>
            <a:off x="6551675" y="0"/>
            <a:ext cx="2592300" cy="1741500"/>
          </a:xfrm>
          <a:prstGeom prst="rect">
            <a:avLst/>
          </a:prstGeom>
          <a:solidFill>
            <a:srgbClr val="FFFFFF">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1"/>
          <p:cNvSpPr/>
          <p:nvPr/>
        </p:nvSpPr>
        <p:spPr>
          <a:xfrm rot="10800000">
            <a:off x="3991228" y="0"/>
            <a:ext cx="1727100" cy="1741500"/>
          </a:xfrm>
          <a:prstGeom prst="flowChartDelay">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1"/>
          <p:cNvSpPr/>
          <p:nvPr/>
        </p:nvSpPr>
        <p:spPr>
          <a:xfrm rot="10800000">
            <a:off x="3991228" y="0"/>
            <a:ext cx="1727100" cy="1741500"/>
          </a:xfrm>
          <a:prstGeom prst="flowChartDelay">
            <a:avLst/>
          </a:prstGeom>
          <a:solidFill>
            <a:srgbClr val="FFFFFF">
              <a:alpha val="125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1"/>
          <p:cNvSpPr/>
          <p:nvPr/>
        </p:nvSpPr>
        <p:spPr>
          <a:xfrm rot="10800000">
            <a:off x="4431837" y="0"/>
            <a:ext cx="1727100" cy="1741500"/>
          </a:xfrm>
          <a:prstGeom prst="flowChartDelay">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1"/>
          <p:cNvSpPr/>
          <p:nvPr/>
        </p:nvSpPr>
        <p:spPr>
          <a:xfrm rot="10800000">
            <a:off x="4431837" y="0"/>
            <a:ext cx="1727100" cy="1741500"/>
          </a:xfrm>
          <a:prstGeom prst="flowChartDelay">
            <a:avLst/>
          </a:prstGeom>
          <a:solidFill>
            <a:srgbClr val="FFFFFF">
              <a:alpha val="18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1"/>
          <p:cNvSpPr/>
          <p:nvPr/>
        </p:nvSpPr>
        <p:spPr>
          <a:xfrm rot="10800000">
            <a:off x="4856511" y="0"/>
            <a:ext cx="1727100" cy="1741500"/>
          </a:xfrm>
          <a:prstGeom prst="flowChartDelay">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1"/>
          <p:cNvSpPr/>
          <p:nvPr/>
        </p:nvSpPr>
        <p:spPr>
          <a:xfrm rot="10800000">
            <a:off x="4856511" y="0"/>
            <a:ext cx="1727100" cy="1741500"/>
          </a:xfrm>
          <a:prstGeom prst="flowChartDelay">
            <a:avLst/>
          </a:prstGeom>
          <a:solidFill>
            <a:srgbClr val="FFFFFF">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1"/>
          <p:cNvSpPr txBox="1">
            <a:spLocks noGrp="1"/>
          </p:cNvSpPr>
          <p:nvPr>
            <p:ph type="title"/>
          </p:nvPr>
        </p:nvSpPr>
        <p:spPr>
          <a:xfrm>
            <a:off x="324475" y="148225"/>
            <a:ext cx="3559500" cy="1373700"/>
          </a:xfrm>
          <a:prstGeom prst="rect">
            <a:avLst/>
          </a:prstGeom>
          <a:noFill/>
        </p:spPr>
        <p:txBody>
          <a:bodyPr spcFirstLastPara="1" wrap="square" lIns="91425" tIns="91425" rIns="91425" bIns="91425" anchor="b" anchorCtr="0">
            <a:normAutofit/>
          </a:bodyPr>
          <a:lstStyle>
            <a:lvl1pPr lvl="0" algn="l">
              <a:lnSpc>
                <a:spcPct val="100000"/>
              </a:lnSpc>
              <a:spcBef>
                <a:spcPts val="0"/>
              </a:spcBef>
              <a:spcAft>
                <a:spcPts val="0"/>
              </a:spcAft>
              <a:buNone/>
              <a:defRPr sz="2800" b="1">
                <a:solidFill>
                  <a:schemeClr val="lt1"/>
                </a:solidFill>
              </a:defRPr>
            </a:lvl1pPr>
            <a:lvl2pPr lvl="1" algn="l">
              <a:lnSpc>
                <a:spcPct val="100000"/>
              </a:lnSpc>
              <a:spcBef>
                <a:spcPts val="0"/>
              </a:spcBef>
              <a:spcAft>
                <a:spcPts val="0"/>
              </a:spcAft>
              <a:buNone/>
              <a:defRPr sz="2800" b="1">
                <a:solidFill>
                  <a:schemeClr val="lt1"/>
                </a:solidFill>
              </a:defRPr>
            </a:lvl2pPr>
            <a:lvl3pPr lvl="2" algn="l">
              <a:lnSpc>
                <a:spcPct val="100000"/>
              </a:lnSpc>
              <a:spcBef>
                <a:spcPts val="0"/>
              </a:spcBef>
              <a:spcAft>
                <a:spcPts val="0"/>
              </a:spcAft>
              <a:buNone/>
              <a:defRPr sz="2800" b="1">
                <a:solidFill>
                  <a:schemeClr val="lt1"/>
                </a:solidFill>
              </a:defRPr>
            </a:lvl3pPr>
            <a:lvl4pPr lvl="3" algn="l">
              <a:lnSpc>
                <a:spcPct val="100000"/>
              </a:lnSpc>
              <a:spcBef>
                <a:spcPts val="0"/>
              </a:spcBef>
              <a:spcAft>
                <a:spcPts val="0"/>
              </a:spcAft>
              <a:buNone/>
              <a:defRPr sz="2800" b="1">
                <a:solidFill>
                  <a:schemeClr val="lt1"/>
                </a:solidFill>
              </a:defRPr>
            </a:lvl4pPr>
            <a:lvl5pPr lvl="4" algn="l">
              <a:lnSpc>
                <a:spcPct val="100000"/>
              </a:lnSpc>
              <a:spcBef>
                <a:spcPts val="0"/>
              </a:spcBef>
              <a:spcAft>
                <a:spcPts val="0"/>
              </a:spcAft>
              <a:buNone/>
              <a:defRPr sz="2800" b="1">
                <a:solidFill>
                  <a:schemeClr val="lt1"/>
                </a:solidFill>
              </a:defRPr>
            </a:lvl5pPr>
            <a:lvl6pPr lvl="5" algn="l">
              <a:lnSpc>
                <a:spcPct val="100000"/>
              </a:lnSpc>
              <a:spcBef>
                <a:spcPts val="0"/>
              </a:spcBef>
              <a:spcAft>
                <a:spcPts val="0"/>
              </a:spcAft>
              <a:buNone/>
              <a:defRPr sz="2800" b="1">
                <a:solidFill>
                  <a:schemeClr val="lt1"/>
                </a:solidFill>
              </a:defRPr>
            </a:lvl6pPr>
            <a:lvl7pPr lvl="6" algn="l">
              <a:lnSpc>
                <a:spcPct val="100000"/>
              </a:lnSpc>
              <a:spcBef>
                <a:spcPts val="0"/>
              </a:spcBef>
              <a:spcAft>
                <a:spcPts val="0"/>
              </a:spcAft>
              <a:buNone/>
              <a:defRPr sz="2800" b="1">
                <a:solidFill>
                  <a:schemeClr val="lt1"/>
                </a:solidFill>
              </a:defRPr>
            </a:lvl7pPr>
            <a:lvl8pPr lvl="7" algn="l">
              <a:lnSpc>
                <a:spcPct val="100000"/>
              </a:lnSpc>
              <a:spcBef>
                <a:spcPts val="0"/>
              </a:spcBef>
              <a:spcAft>
                <a:spcPts val="0"/>
              </a:spcAft>
              <a:buNone/>
              <a:defRPr sz="2800" b="1">
                <a:solidFill>
                  <a:schemeClr val="lt1"/>
                </a:solidFill>
              </a:defRPr>
            </a:lvl8pPr>
            <a:lvl9pPr lvl="8" algn="l">
              <a:lnSpc>
                <a:spcPct val="100000"/>
              </a:lnSpc>
              <a:spcBef>
                <a:spcPts val="0"/>
              </a:spcBef>
              <a:spcAft>
                <a:spcPts val="0"/>
              </a:spcAft>
              <a:buNone/>
              <a:defRPr sz="2800" b="1">
                <a:solidFill>
                  <a:schemeClr val="lt1"/>
                </a:solidFill>
              </a:defRPr>
            </a:lvl9pPr>
          </a:lstStyle>
          <a:p>
            <a:endParaRPr/>
          </a:p>
        </p:txBody>
      </p:sp>
      <p:sp>
        <p:nvSpPr>
          <p:cNvPr id="193" name="Google Shape;193;p21"/>
          <p:cNvSpPr txBox="1">
            <a:spLocks noGrp="1"/>
          </p:cNvSpPr>
          <p:nvPr>
            <p:ph type="body" idx="1"/>
          </p:nvPr>
        </p:nvSpPr>
        <p:spPr>
          <a:xfrm>
            <a:off x="324475" y="1920450"/>
            <a:ext cx="4124100" cy="2704200"/>
          </a:xfrm>
          <a:prstGeom prst="rect">
            <a:avLst/>
          </a:prstGeom>
          <a:noFill/>
        </p:spPr>
        <p:txBody>
          <a:bodyPr spcFirstLastPara="1" wrap="square" lIns="91425" tIns="91425" rIns="91425" bIns="91425" anchor="t" anchorCtr="0">
            <a:normAutofit/>
          </a:bodyPr>
          <a:lstStyle>
            <a:lvl1pPr marL="457200" lvl="0" indent="-330200" algn="l">
              <a:lnSpc>
                <a:spcPct val="115000"/>
              </a:lnSpc>
              <a:spcBef>
                <a:spcPts val="0"/>
              </a:spcBef>
              <a:spcAft>
                <a:spcPts val="0"/>
              </a:spcAft>
              <a:buClr>
                <a:schemeClr val="dk2"/>
              </a:buClr>
              <a:buSzPts val="1600"/>
              <a:buChar char="●"/>
              <a:defRPr sz="1600">
                <a:solidFill>
                  <a:schemeClr val="dk2"/>
                </a:solidFill>
              </a:defRPr>
            </a:lvl1pPr>
            <a:lvl2pPr marL="914400" lvl="1" indent="-317500" algn="l">
              <a:lnSpc>
                <a:spcPct val="115000"/>
              </a:lnSpc>
              <a:spcBef>
                <a:spcPts val="0"/>
              </a:spcBef>
              <a:spcAft>
                <a:spcPts val="0"/>
              </a:spcAft>
              <a:buClr>
                <a:schemeClr val="dk2"/>
              </a:buClr>
              <a:buSzPts val="1400"/>
              <a:buChar char="○"/>
              <a:defRPr sz="1400">
                <a:solidFill>
                  <a:schemeClr val="dk2"/>
                </a:solidFill>
              </a:defRPr>
            </a:lvl2pPr>
            <a:lvl3pPr marL="1371600" lvl="2" indent="-317500" algn="l">
              <a:lnSpc>
                <a:spcPct val="115000"/>
              </a:lnSpc>
              <a:spcBef>
                <a:spcPts val="0"/>
              </a:spcBef>
              <a:spcAft>
                <a:spcPts val="0"/>
              </a:spcAft>
              <a:buClr>
                <a:schemeClr val="dk2"/>
              </a:buClr>
              <a:buSzPts val="1400"/>
              <a:buChar char="■"/>
              <a:defRPr sz="1400">
                <a:solidFill>
                  <a:schemeClr val="dk2"/>
                </a:solidFill>
              </a:defRPr>
            </a:lvl3pPr>
            <a:lvl4pPr marL="1828800" lvl="3" indent="-317500" algn="l">
              <a:lnSpc>
                <a:spcPct val="115000"/>
              </a:lnSpc>
              <a:spcBef>
                <a:spcPts val="0"/>
              </a:spcBef>
              <a:spcAft>
                <a:spcPts val="0"/>
              </a:spcAft>
              <a:buClr>
                <a:schemeClr val="dk2"/>
              </a:buClr>
              <a:buSzPts val="1400"/>
              <a:buChar char="●"/>
              <a:defRPr sz="1400">
                <a:solidFill>
                  <a:schemeClr val="dk2"/>
                </a:solidFill>
              </a:defRPr>
            </a:lvl4pPr>
            <a:lvl5pPr marL="2286000" lvl="4" indent="-317500" algn="l">
              <a:lnSpc>
                <a:spcPct val="115000"/>
              </a:lnSpc>
              <a:spcBef>
                <a:spcPts val="0"/>
              </a:spcBef>
              <a:spcAft>
                <a:spcPts val="0"/>
              </a:spcAft>
              <a:buClr>
                <a:schemeClr val="dk2"/>
              </a:buClr>
              <a:buSzPts val="1400"/>
              <a:buChar char="○"/>
              <a:defRPr sz="1400">
                <a:solidFill>
                  <a:schemeClr val="dk2"/>
                </a:solidFill>
              </a:defRPr>
            </a:lvl5pPr>
            <a:lvl6pPr marL="2743200" lvl="5" indent="-317500" algn="l">
              <a:lnSpc>
                <a:spcPct val="115000"/>
              </a:lnSpc>
              <a:spcBef>
                <a:spcPts val="0"/>
              </a:spcBef>
              <a:spcAft>
                <a:spcPts val="0"/>
              </a:spcAft>
              <a:buClr>
                <a:schemeClr val="dk2"/>
              </a:buClr>
              <a:buSzPts val="1400"/>
              <a:buChar char="■"/>
              <a:defRPr sz="1400">
                <a:solidFill>
                  <a:schemeClr val="dk2"/>
                </a:solidFill>
              </a:defRPr>
            </a:lvl6pPr>
            <a:lvl7pPr marL="3200400" lvl="6" indent="-317500" algn="l">
              <a:lnSpc>
                <a:spcPct val="115000"/>
              </a:lnSpc>
              <a:spcBef>
                <a:spcPts val="0"/>
              </a:spcBef>
              <a:spcAft>
                <a:spcPts val="0"/>
              </a:spcAft>
              <a:buClr>
                <a:schemeClr val="dk2"/>
              </a:buClr>
              <a:buSzPts val="1400"/>
              <a:buChar char="●"/>
              <a:defRPr sz="1400">
                <a:solidFill>
                  <a:schemeClr val="dk2"/>
                </a:solidFill>
              </a:defRPr>
            </a:lvl7pPr>
            <a:lvl8pPr marL="3657600" lvl="7" indent="-317500" algn="l">
              <a:lnSpc>
                <a:spcPct val="115000"/>
              </a:lnSpc>
              <a:spcBef>
                <a:spcPts val="0"/>
              </a:spcBef>
              <a:spcAft>
                <a:spcPts val="0"/>
              </a:spcAft>
              <a:buClr>
                <a:schemeClr val="dk2"/>
              </a:buClr>
              <a:buSzPts val="1400"/>
              <a:buChar char="○"/>
              <a:defRPr sz="1400">
                <a:solidFill>
                  <a:schemeClr val="dk2"/>
                </a:solidFill>
              </a:defRPr>
            </a:lvl8pPr>
            <a:lvl9pPr marL="4114800" lvl="8" indent="-317500" algn="l">
              <a:lnSpc>
                <a:spcPct val="115000"/>
              </a:lnSpc>
              <a:spcBef>
                <a:spcPts val="0"/>
              </a:spcBef>
              <a:spcAft>
                <a:spcPts val="0"/>
              </a:spcAft>
              <a:buClr>
                <a:schemeClr val="dk2"/>
              </a:buClr>
              <a:buSzPts val="1400"/>
              <a:buChar char="■"/>
              <a:defRPr sz="1400">
                <a:solidFill>
                  <a:schemeClr val="dk2"/>
                </a:solidFill>
              </a:defRPr>
            </a:lvl9pPr>
          </a:lstStyle>
          <a:p>
            <a:endParaRPr/>
          </a:p>
        </p:txBody>
      </p:sp>
      <p:sp>
        <p:nvSpPr>
          <p:cNvPr id="194" name="Google Shape;194;p21"/>
          <p:cNvSpPr txBox="1">
            <a:spLocks noGrp="1"/>
          </p:cNvSpPr>
          <p:nvPr>
            <p:ph type="body" idx="2"/>
          </p:nvPr>
        </p:nvSpPr>
        <p:spPr>
          <a:xfrm>
            <a:off x="4668277" y="1920450"/>
            <a:ext cx="4124100" cy="2704200"/>
          </a:xfrm>
          <a:prstGeom prst="rect">
            <a:avLst/>
          </a:prstGeom>
          <a:noFill/>
        </p:spPr>
        <p:txBody>
          <a:bodyPr spcFirstLastPara="1" wrap="square" lIns="91425" tIns="91425" rIns="91425" bIns="91425" anchor="t" anchorCtr="0">
            <a:normAutofit/>
          </a:bodyPr>
          <a:lstStyle>
            <a:lvl1pPr marL="457200" lvl="0" indent="-330200" algn="l">
              <a:lnSpc>
                <a:spcPct val="115000"/>
              </a:lnSpc>
              <a:spcBef>
                <a:spcPts val="0"/>
              </a:spcBef>
              <a:spcAft>
                <a:spcPts val="0"/>
              </a:spcAft>
              <a:buClr>
                <a:schemeClr val="dk2"/>
              </a:buClr>
              <a:buSzPts val="1600"/>
              <a:buChar char="●"/>
              <a:defRPr sz="1600">
                <a:solidFill>
                  <a:schemeClr val="dk2"/>
                </a:solidFill>
              </a:defRPr>
            </a:lvl1pPr>
            <a:lvl2pPr marL="914400" lvl="1" indent="-317500" algn="l">
              <a:lnSpc>
                <a:spcPct val="115000"/>
              </a:lnSpc>
              <a:spcBef>
                <a:spcPts val="0"/>
              </a:spcBef>
              <a:spcAft>
                <a:spcPts val="0"/>
              </a:spcAft>
              <a:buClr>
                <a:schemeClr val="dk2"/>
              </a:buClr>
              <a:buSzPts val="1400"/>
              <a:buChar char="○"/>
              <a:defRPr sz="1400">
                <a:solidFill>
                  <a:schemeClr val="dk2"/>
                </a:solidFill>
              </a:defRPr>
            </a:lvl2pPr>
            <a:lvl3pPr marL="1371600" lvl="2" indent="-317500" algn="l">
              <a:lnSpc>
                <a:spcPct val="115000"/>
              </a:lnSpc>
              <a:spcBef>
                <a:spcPts val="0"/>
              </a:spcBef>
              <a:spcAft>
                <a:spcPts val="0"/>
              </a:spcAft>
              <a:buClr>
                <a:schemeClr val="dk2"/>
              </a:buClr>
              <a:buSzPts val="1400"/>
              <a:buChar char="■"/>
              <a:defRPr sz="1400">
                <a:solidFill>
                  <a:schemeClr val="dk2"/>
                </a:solidFill>
              </a:defRPr>
            </a:lvl3pPr>
            <a:lvl4pPr marL="1828800" lvl="3" indent="-317500" algn="l">
              <a:lnSpc>
                <a:spcPct val="115000"/>
              </a:lnSpc>
              <a:spcBef>
                <a:spcPts val="0"/>
              </a:spcBef>
              <a:spcAft>
                <a:spcPts val="0"/>
              </a:spcAft>
              <a:buClr>
                <a:schemeClr val="dk2"/>
              </a:buClr>
              <a:buSzPts val="1400"/>
              <a:buChar char="●"/>
              <a:defRPr sz="1400">
                <a:solidFill>
                  <a:schemeClr val="dk2"/>
                </a:solidFill>
              </a:defRPr>
            </a:lvl4pPr>
            <a:lvl5pPr marL="2286000" lvl="4" indent="-317500" algn="l">
              <a:lnSpc>
                <a:spcPct val="115000"/>
              </a:lnSpc>
              <a:spcBef>
                <a:spcPts val="0"/>
              </a:spcBef>
              <a:spcAft>
                <a:spcPts val="0"/>
              </a:spcAft>
              <a:buClr>
                <a:schemeClr val="dk2"/>
              </a:buClr>
              <a:buSzPts val="1400"/>
              <a:buChar char="○"/>
              <a:defRPr sz="1400">
                <a:solidFill>
                  <a:schemeClr val="dk2"/>
                </a:solidFill>
              </a:defRPr>
            </a:lvl5pPr>
            <a:lvl6pPr marL="2743200" lvl="5" indent="-317500" algn="l">
              <a:lnSpc>
                <a:spcPct val="115000"/>
              </a:lnSpc>
              <a:spcBef>
                <a:spcPts val="0"/>
              </a:spcBef>
              <a:spcAft>
                <a:spcPts val="0"/>
              </a:spcAft>
              <a:buClr>
                <a:schemeClr val="dk2"/>
              </a:buClr>
              <a:buSzPts val="1400"/>
              <a:buChar char="■"/>
              <a:defRPr sz="1400">
                <a:solidFill>
                  <a:schemeClr val="dk2"/>
                </a:solidFill>
              </a:defRPr>
            </a:lvl6pPr>
            <a:lvl7pPr marL="3200400" lvl="6" indent="-317500" algn="l">
              <a:lnSpc>
                <a:spcPct val="115000"/>
              </a:lnSpc>
              <a:spcBef>
                <a:spcPts val="0"/>
              </a:spcBef>
              <a:spcAft>
                <a:spcPts val="0"/>
              </a:spcAft>
              <a:buClr>
                <a:schemeClr val="dk2"/>
              </a:buClr>
              <a:buSzPts val="1400"/>
              <a:buChar char="●"/>
              <a:defRPr sz="1400">
                <a:solidFill>
                  <a:schemeClr val="dk2"/>
                </a:solidFill>
              </a:defRPr>
            </a:lvl7pPr>
            <a:lvl8pPr marL="3657600" lvl="7" indent="-317500" algn="l">
              <a:lnSpc>
                <a:spcPct val="115000"/>
              </a:lnSpc>
              <a:spcBef>
                <a:spcPts val="0"/>
              </a:spcBef>
              <a:spcAft>
                <a:spcPts val="0"/>
              </a:spcAft>
              <a:buClr>
                <a:schemeClr val="dk2"/>
              </a:buClr>
              <a:buSzPts val="1400"/>
              <a:buChar char="○"/>
              <a:defRPr sz="1400">
                <a:solidFill>
                  <a:schemeClr val="dk2"/>
                </a:solidFill>
              </a:defRPr>
            </a:lvl8pPr>
            <a:lvl9pPr marL="4114800" lvl="8" indent="-317500" algn="l">
              <a:lnSpc>
                <a:spcPct val="115000"/>
              </a:lnSpc>
              <a:spcBef>
                <a:spcPts val="0"/>
              </a:spcBef>
              <a:spcAft>
                <a:spcPts val="0"/>
              </a:spcAft>
              <a:buClr>
                <a:schemeClr val="dk2"/>
              </a:buClr>
              <a:buSzPts val="1400"/>
              <a:buChar char="■"/>
              <a:defRPr sz="1400">
                <a:solidFill>
                  <a:schemeClr val="dk2"/>
                </a:solidFill>
              </a:defRPr>
            </a:lvl9pPr>
          </a:lstStyle>
          <a:p>
            <a:endParaRPr/>
          </a:p>
        </p:txBody>
      </p:sp>
      <p:sp>
        <p:nvSpPr>
          <p:cNvPr id="195" name="Google Shape;195;p21"/>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rm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ustom layout 10">
  <p:cSld name="AUTOLAYOUT_15">
    <p:bg>
      <p:bgPr>
        <a:solidFill>
          <a:srgbClr val="FFFFFF"/>
        </a:solidFill>
        <a:effectLst/>
      </p:bgPr>
    </p:bg>
    <p:spTree>
      <p:nvGrpSpPr>
        <p:cNvPr id="1" name="Shape 196"/>
        <p:cNvGrpSpPr/>
        <p:nvPr/>
      </p:nvGrpSpPr>
      <p:grpSpPr>
        <a:xfrm>
          <a:off x="0" y="0"/>
          <a:ext cx="0" cy="0"/>
          <a:chOff x="0" y="0"/>
          <a:chExt cx="0" cy="0"/>
        </a:xfrm>
      </p:grpSpPr>
      <p:sp>
        <p:nvSpPr>
          <p:cNvPr id="197" name="Google Shape;197;p22"/>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2"/>
          <p:cNvSpPr/>
          <p:nvPr/>
        </p:nvSpPr>
        <p:spPr>
          <a:xfrm>
            <a:off x="0" y="0"/>
            <a:ext cx="3512700" cy="51435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2"/>
          <p:cNvSpPr txBox="1">
            <a:spLocks noGrp="1"/>
          </p:cNvSpPr>
          <p:nvPr>
            <p:ph type="title"/>
          </p:nvPr>
        </p:nvSpPr>
        <p:spPr>
          <a:xfrm>
            <a:off x="311700" y="307825"/>
            <a:ext cx="2631900" cy="4316700"/>
          </a:xfrm>
          <a:prstGeom prst="rect">
            <a:avLst/>
          </a:prstGeom>
          <a:noFill/>
        </p:spPr>
        <p:txBody>
          <a:bodyPr spcFirstLastPara="1" wrap="square" lIns="91425" tIns="91425" rIns="91425" bIns="91425" anchor="t" anchorCtr="0">
            <a:normAutofit/>
          </a:bodyPr>
          <a:lstStyle>
            <a:lvl1pPr lvl="0" algn="l">
              <a:lnSpc>
                <a:spcPct val="100000"/>
              </a:lnSpc>
              <a:spcBef>
                <a:spcPts val="0"/>
              </a:spcBef>
              <a:spcAft>
                <a:spcPts val="0"/>
              </a:spcAft>
              <a:buClr>
                <a:srgbClr val="FFFFFF"/>
              </a:buClr>
              <a:buSzPts val="3000"/>
              <a:buNone/>
              <a:defRPr sz="3000">
                <a:solidFill>
                  <a:srgbClr val="FFFFFF"/>
                </a:solidFill>
              </a:defRPr>
            </a:lvl1pPr>
            <a:lvl2pPr lvl="1" algn="l">
              <a:lnSpc>
                <a:spcPct val="100000"/>
              </a:lnSpc>
              <a:spcBef>
                <a:spcPts val="0"/>
              </a:spcBef>
              <a:spcAft>
                <a:spcPts val="0"/>
              </a:spcAft>
              <a:buClr>
                <a:srgbClr val="FFFFFF"/>
              </a:buClr>
              <a:buSzPts val="3000"/>
              <a:buNone/>
              <a:defRPr sz="3000">
                <a:solidFill>
                  <a:srgbClr val="FFFFFF"/>
                </a:solidFill>
              </a:defRPr>
            </a:lvl2pPr>
            <a:lvl3pPr lvl="2" algn="l">
              <a:lnSpc>
                <a:spcPct val="100000"/>
              </a:lnSpc>
              <a:spcBef>
                <a:spcPts val="0"/>
              </a:spcBef>
              <a:spcAft>
                <a:spcPts val="0"/>
              </a:spcAft>
              <a:buClr>
                <a:srgbClr val="FFFFFF"/>
              </a:buClr>
              <a:buSzPts val="3000"/>
              <a:buNone/>
              <a:defRPr sz="3000">
                <a:solidFill>
                  <a:srgbClr val="FFFFFF"/>
                </a:solidFill>
              </a:defRPr>
            </a:lvl3pPr>
            <a:lvl4pPr lvl="3" algn="l">
              <a:lnSpc>
                <a:spcPct val="100000"/>
              </a:lnSpc>
              <a:spcBef>
                <a:spcPts val="0"/>
              </a:spcBef>
              <a:spcAft>
                <a:spcPts val="0"/>
              </a:spcAft>
              <a:buClr>
                <a:srgbClr val="FFFFFF"/>
              </a:buClr>
              <a:buSzPts val="3000"/>
              <a:buNone/>
              <a:defRPr sz="3000">
                <a:solidFill>
                  <a:srgbClr val="FFFFFF"/>
                </a:solidFill>
              </a:defRPr>
            </a:lvl4pPr>
            <a:lvl5pPr lvl="4" algn="l">
              <a:lnSpc>
                <a:spcPct val="100000"/>
              </a:lnSpc>
              <a:spcBef>
                <a:spcPts val="0"/>
              </a:spcBef>
              <a:spcAft>
                <a:spcPts val="0"/>
              </a:spcAft>
              <a:buClr>
                <a:srgbClr val="FFFFFF"/>
              </a:buClr>
              <a:buSzPts val="3000"/>
              <a:buNone/>
              <a:defRPr sz="3000">
                <a:solidFill>
                  <a:srgbClr val="FFFFFF"/>
                </a:solidFill>
              </a:defRPr>
            </a:lvl5pPr>
            <a:lvl6pPr lvl="5" algn="l">
              <a:lnSpc>
                <a:spcPct val="100000"/>
              </a:lnSpc>
              <a:spcBef>
                <a:spcPts val="0"/>
              </a:spcBef>
              <a:spcAft>
                <a:spcPts val="0"/>
              </a:spcAft>
              <a:buClr>
                <a:srgbClr val="FFFFFF"/>
              </a:buClr>
              <a:buSzPts val="3000"/>
              <a:buNone/>
              <a:defRPr sz="3000">
                <a:solidFill>
                  <a:srgbClr val="FFFFFF"/>
                </a:solidFill>
              </a:defRPr>
            </a:lvl6pPr>
            <a:lvl7pPr lvl="6" algn="l">
              <a:lnSpc>
                <a:spcPct val="100000"/>
              </a:lnSpc>
              <a:spcBef>
                <a:spcPts val="0"/>
              </a:spcBef>
              <a:spcAft>
                <a:spcPts val="0"/>
              </a:spcAft>
              <a:buClr>
                <a:srgbClr val="FFFFFF"/>
              </a:buClr>
              <a:buSzPts val="3000"/>
              <a:buNone/>
              <a:defRPr sz="3000">
                <a:solidFill>
                  <a:srgbClr val="FFFFFF"/>
                </a:solidFill>
              </a:defRPr>
            </a:lvl7pPr>
            <a:lvl8pPr lvl="7" algn="l">
              <a:lnSpc>
                <a:spcPct val="100000"/>
              </a:lnSpc>
              <a:spcBef>
                <a:spcPts val="0"/>
              </a:spcBef>
              <a:spcAft>
                <a:spcPts val="0"/>
              </a:spcAft>
              <a:buClr>
                <a:srgbClr val="FFFFFF"/>
              </a:buClr>
              <a:buSzPts val="3000"/>
              <a:buNone/>
              <a:defRPr sz="3000">
                <a:solidFill>
                  <a:srgbClr val="FFFFFF"/>
                </a:solidFill>
              </a:defRPr>
            </a:lvl8pPr>
            <a:lvl9pPr lvl="8" algn="l">
              <a:lnSpc>
                <a:spcPct val="100000"/>
              </a:lnSpc>
              <a:spcBef>
                <a:spcPts val="0"/>
              </a:spcBef>
              <a:spcAft>
                <a:spcPts val="0"/>
              </a:spcAft>
              <a:buClr>
                <a:srgbClr val="FFFFFF"/>
              </a:buClr>
              <a:buSzPts val="3000"/>
              <a:buNone/>
              <a:defRPr sz="3000">
                <a:solidFill>
                  <a:srgbClr val="FFFFFF"/>
                </a:solidFill>
              </a:defRPr>
            </a:lvl9pPr>
          </a:lstStyle>
          <a:p>
            <a:endParaRPr/>
          </a:p>
        </p:txBody>
      </p:sp>
      <p:sp>
        <p:nvSpPr>
          <p:cNvPr id="200" name="Google Shape;200;p22"/>
          <p:cNvSpPr txBox="1">
            <a:spLocks noGrp="1"/>
          </p:cNvSpPr>
          <p:nvPr>
            <p:ph type="body" idx="1"/>
          </p:nvPr>
        </p:nvSpPr>
        <p:spPr>
          <a:xfrm>
            <a:off x="4017625" y="307825"/>
            <a:ext cx="2378700" cy="4355400"/>
          </a:xfrm>
          <a:prstGeom prst="rect">
            <a:avLst/>
          </a:prstGeom>
          <a:noFill/>
        </p:spPr>
        <p:txBody>
          <a:bodyPr spcFirstLastPara="1" wrap="square" lIns="91425" tIns="91425" rIns="91425" bIns="91425" anchor="t" anchorCtr="0">
            <a:normAutofit/>
          </a:bodyPr>
          <a:lstStyle>
            <a:lvl1pPr marL="457200" lvl="0" indent="-317500" algn="l">
              <a:lnSpc>
                <a:spcPct val="115000"/>
              </a:lnSpc>
              <a:spcBef>
                <a:spcPts val="0"/>
              </a:spcBef>
              <a:spcAft>
                <a:spcPts val="0"/>
              </a:spcAft>
              <a:buClr>
                <a:schemeClr val="dk2"/>
              </a:buClr>
              <a:buSzPts val="1400"/>
              <a:buChar char="●"/>
              <a:defRPr sz="1400">
                <a:solidFill>
                  <a:schemeClr val="dk2"/>
                </a:solidFill>
              </a:defRPr>
            </a:lvl1pPr>
            <a:lvl2pPr marL="914400" lvl="1" indent="-304800" algn="l">
              <a:lnSpc>
                <a:spcPct val="115000"/>
              </a:lnSpc>
              <a:spcBef>
                <a:spcPts val="0"/>
              </a:spcBef>
              <a:spcAft>
                <a:spcPts val="0"/>
              </a:spcAft>
              <a:buClr>
                <a:schemeClr val="dk2"/>
              </a:buClr>
              <a:buSzPts val="1200"/>
              <a:buChar char="○"/>
              <a:defRPr sz="1200">
                <a:solidFill>
                  <a:schemeClr val="dk2"/>
                </a:solidFill>
              </a:defRPr>
            </a:lvl2pPr>
            <a:lvl3pPr marL="1371600" lvl="2" indent="-304800" algn="l">
              <a:lnSpc>
                <a:spcPct val="115000"/>
              </a:lnSpc>
              <a:spcBef>
                <a:spcPts val="0"/>
              </a:spcBef>
              <a:spcAft>
                <a:spcPts val="0"/>
              </a:spcAft>
              <a:buClr>
                <a:schemeClr val="dk2"/>
              </a:buClr>
              <a:buSzPts val="1200"/>
              <a:buChar char="■"/>
              <a:defRPr sz="1200">
                <a:solidFill>
                  <a:schemeClr val="dk2"/>
                </a:solidFill>
              </a:defRPr>
            </a:lvl3pPr>
            <a:lvl4pPr marL="1828800" lvl="3" indent="-304800" algn="l">
              <a:lnSpc>
                <a:spcPct val="115000"/>
              </a:lnSpc>
              <a:spcBef>
                <a:spcPts val="0"/>
              </a:spcBef>
              <a:spcAft>
                <a:spcPts val="0"/>
              </a:spcAft>
              <a:buClr>
                <a:schemeClr val="dk2"/>
              </a:buClr>
              <a:buSzPts val="1200"/>
              <a:buChar char="●"/>
              <a:defRPr sz="1200">
                <a:solidFill>
                  <a:schemeClr val="dk2"/>
                </a:solidFill>
              </a:defRPr>
            </a:lvl4pPr>
            <a:lvl5pPr marL="2286000" lvl="4" indent="-304800" algn="l">
              <a:lnSpc>
                <a:spcPct val="115000"/>
              </a:lnSpc>
              <a:spcBef>
                <a:spcPts val="0"/>
              </a:spcBef>
              <a:spcAft>
                <a:spcPts val="0"/>
              </a:spcAft>
              <a:buClr>
                <a:schemeClr val="dk2"/>
              </a:buClr>
              <a:buSzPts val="1200"/>
              <a:buChar char="○"/>
              <a:defRPr sz="1200">
                <a:solidFill>
                  <a:schemeClr val="dk2"/>
                </a:solidFill>
              </a:defRPr>
            </a:lvl5pPr>
            <a:lvl6pPr marL="2743200" lvl="5" indent="-304800" algn="l">
              <a:lnSpc>
                <a:spcPct val="115000"/>
              </a:lnSpc>
              <a:spcBef>
                <a:spcPts val="0"/>
              </a:spcBef>
              <a:spcAft>
                <a:spcPts val="0"/>
              </a:spcAft>
              <a:buClr>
                <a:schemeClr val="dk2"/>
              </a:buClr>
              <a:buSzPts val="1200"/>
              <a:buChar char="■"/>
              <a:defRPr sz="1200">
                <a:solidFill>
                  <a:schemeClr val="dk2"/>
                </a:solidFill>
              </a:defRPr>
            </a:lvl6pPr>
            <a:lvl7pPr marL="3200400" lvl="6" indent="-304800" algn="l">
              <a:lnSpc>
                <a:spcPct val="115000"/>
              </a:lnSpc>
              <a:spcBef>
                <a:spcPts val="0"/>
              </a:spcBef>
              <a:spcAft>
                <a:spcPts val="0"/>
              </a:spcAft>
              <a:buClr>
                <a:schemeClr val="dk2"/>
              </a:buClr>
              <a:buSzPts val="1200"/>
              <a:buChar char="●"/>
              <a:defRPr sz="1200">
                <a:solidFill>
                  <a:schemeClr val="dk2"/>
                </a:solidFill>
              </a:defRPr>
            </a:lvl7pPr>
            <a:lvl8pPr marL="3657600" lvl="7" indent="-304800" algn="l">
              <a:lnSpc>
                <a:spcPct val="115000"/>
              </a:lnSpc>
              <a:spcBef>
                <a:spcPts val="0"/>
              </a:spcBef>
              <a:spcAft>
                <a:spcPts val="0"/>
              </a:spcAft>
              <a:buClr>
                <a:schemeClr val="dk2"/>
              </a:buClr>
              <a:buSzPts val="1200"/>
              <a:buChar char="○"/>
              <a:defRPr sz="1200">
                <a:solidFill>
                  <a:schemeClr val="dk2"/>
                </a:solidFill>
              </a:defRPr>
            </a:lvl8pPr>
            <a:lvl9pPr marL="4114800" lvl="8" indent="-304800" algn="l">
              <a:lnSpc>
                <a:spcPct val="115000"/>
              </a:lnSpc>
              <a:spcBef>
                <a:spcPts val="0"/>
              </a:spcBef>
              <a:spcAft>
                <a:spcPts val="0"/>
              </a:spcAft>
              <a:buClr>
                <a:schemeClr val="dk2"/>
              </a:buClr>
              <a:buSzPts val="1200"/>
              <a:buChar char="■"/>
              <a:defRPr sz="1200">
                <a:solidFill>
                  <a:schemeClr val="dk2"/>
                </a:solidFill>
              </a:defRPr>
            </a:lvl9pPr>
          </a:lstStyle>
          <a:p>
            <a:endParaRPr/>
          </a:p>
        </p:txBody>
      </p:sp>
      <p:sp>
        <p:nvSpPr>
          <p:cNvPr id="201" name="Google Shape;201;p22"/>
          <p:cNvSpPr txBox="1">
            <a:spLocks noGrp="1"/>
          </p:cNvSpPr>
          <p:nvPr>
            <p:ph type="body" idx="2"/>
          </p:nvPr>
        </p:nvSpPr>
        <p:spPr>
          <a:xfrm>
            <a:off x="6452850" y="307825"/>
            <a:ext cx="2389800" cy="4355400"/>
          </a:xfrm>
          <a:prstGeom prst="rect">
            <a:avLst/>
          </a:prstGeom>
          <a:noFill/>
        </p:spPr>
        <p:txBody>
          <a:bodyPr spcFirstLastPara="1" wrap="square" lIns="91425" tIns="91425" rIns="91425" bIns="91425" anchor="t" anchorCtr="0">
            <a:normAutofit/>
          </a:bodyPr>
          <a:lstStyle>
            <a:lvl1pPr marL="457200" lvl="0" indent="-317500" algn="l">
              <a:lnSpc>
                <a:spcPct val="115000"/>
              </a:lnSpc>
              <a:spcBef>
                <a:spcPts val="0"/>
              </a:spcBef>
              <a:spcAft>
                <a:spcPts val="0"/>
              </a:spcAft>
              <a:buClr>
                <a:schemeClr val="dk2"/>
              </a:buClr>
              <a:buSzPts val="1400"/>
              <a:buChar char="●"/>
              <a:defRPr sz="1400">
                <a:solidFill>
                  <a:schemeClr val="dk2"/>
                </a:solidFill>
              </a:defRPr>
            </a:lvl1pPr>
            <a:lvl2pPr marL="914400" lvl="1" indent="-304800" algn="l">
              <a:lnSpc>
                <a:spcPct val="115000"/>
              </a:lnSpc>
              <a:spcBef>
                <a:spcPts val="0"/>
              </a:spcBef>
              <a:spcAft>
                <a:spcPts val="0"/>
              </a:spcAft>
              <a:buClr>
                <a:schemeClr val="dk2"/>
              </a:buClr>
              <a:buSzPts val="1200"/>
              <a:buChar char="○"/>
              <a:defRPr sz="1200">
                <a:solidFill>
                  <a:schemeClr val="dk2"/>
                </a:solidFill>
              </a:defRPr>
            </a:lvl2pPr>
            <a:lvl3pPr marL="1371600" lvl="2" indent="-304800" algn="l">
              <a:lnSpc>
                <a:spcPct val="115000"/>
              </a:lnSpc>
              <a:spcBef>
                <a:spcPts val="0"/>
              </a:spcBef>
              <a:spcAft>
                <a:spcPts val="0"/>
              </a:spcAft>
              <a:buClr>
                <a:schemeClr val="dk2"/>
              </a:buClr>
              <a:buSzPts val="1200"/>
              <a:buChar char="■"/>
              <a:defRPr sz="1200">
                <a:solidFill>
                  <a:schemeClr val="dk2"/>
                </a:solidFill>
              </a:defRPr>
            </a:lvl3pPr>
            <a:lvl4pPr marL="1828800" lvl="3" indent="-304800" algn="l">
              <a:lnSpc>
                <a:spcPct val="115000"/>
              </a:lnSpc>
              <a:spcBef>
                <a:spcPts val="0"/>
              </a:spcBef>
              <a:spcAft>
                <a:spcPts val="0"/>
              </a:spcAft>
              <a:buClr>
                <a:schemeClr val="dk2"/>
              </a:buClr>
              <a:buSzPts val="1200"/>
              <a:buChar char="●"/>
              <a:defRPr sz="1200">
                <a:solidFill>
                  <a:schemeClr val="dk2"/>
                </a:solidFill>
              </a:defRPr>
            </a:lvl4pPr>
            <a:lvl5pPr marL="2286000" lvl="4" indent="-304800" algn="l">
              <a:lnSpc>
                <a:spcPct val="115000"/>
              </a:lnSpc>
              <a:spcBef>
                <a:spcPts val="0"/>
              </a:spcBef>
              <a:spcAft>
                <a:spcPts val="0"/>
              </a:spcAft>
              <a:buClr>
                <a:schemeClr val="dk2"/>
              </a:buClr>
              <a:buSzPts val="1200"/>
              <a:buChar char="○"/>
              <a:defRPr sz="1200">
                <a:solidFill>
                  <a:schemeClr val="dk2"/>
                </a:solidFill>
              </a:defRPr>
            </a:lvl5pPr>
            <a:lvl6pPr marL="2743200" lvl="5" indent="-304800" algn="l">
              <a:lnSpc>
                <a:spcPct val="115000"/>
              </a:lnSpc>
              <a:spcBef>
                <a:spcPts val="0"/>
              </a:spcBef>
              <a:spcAft>
                <a:spcPts val="0"/>
              </a:spcAft>
              <a:buClr>
                <a:schemeClr val="dk2"/>
              </a:buClr>
              <a:buSzPts val="1200"/>
              <a:buChar char="■"/>
              <a:defRPr sz="1200">
                <a:solidFill>
                  <a:schemeClr val="dk2"/>
                </a:solidFill>
              </a:defRPr>
            </a:lvl6pPr>
            <a:lvl7pPr marL="3200400" lvl="6" indent="-304800" algn="l">
              <a:lnSpc>
                <a:spcPct val="115000"/>
              </a:lnSpc>
              <a:spcBef>
                <a:spcPts val="0"/>
              </a:spcBef>
              <a:spcAft>
                <a:spcPts val="0"/>
              </a:spcAft>
              <a:buClr>
                <a:schemeClr val="dk2"/>
              </a:buClr>
              <a:buSzPts val="1200"/>
              <a:buChar char="●"/>
              <a:defRPr sz="1200">
                <a:solidFill>
                  <a:schemeClr val="dk2"/>
                </a:solidFill>
              </a:defRPr>
            </a:lvl7pPr>
            <a:lvl8pPr marL="3657600" lvl="7" indent="-304800" algn="l">
              <a:lnSpc>
                <a:spcPct val="115000"/>
              </a:lnSpc>
              <a:spcBef>
                <a:spcPts val="0"/>
              </a:spcBef>
              <a:spcAft>
                <a:spcPts val="0"/>
              </a:spcAft>
              <a:buClr>
                <a:schemeClr val="dk2"/>
              </a:buClr>
              <a:buSzPts val="1200"/>
              <a:buChar char="○"/>
              <a:defRPr sz="1200">
                <a:solidFill>
                  <a:schemeClr val="dk2"/>
                </a:solidFill>
              </a:defRPr>
            </a:lvl8pPr>
            <a:lvl9pPr marL="4114800" lvl="8" indent="-304800" algn="l">
              <a:lnSpc>
                <a:spcPct val="115000"/>
              </a:lnSpc>
              <a:spcBef>
                <a:spcPts val="0"/>
              </a:spcBef>
              <a:spcAft>
                <a:spcPts val="0"/>
              </a:spcAft>
              <a:buClr>
                <a:schemeClr val="dk2"/>
              </a:buClr>
              <a:buSzPts val="1200"/>
              <a:buChar char="■"/>
              <a:defRPr sz="1200">
                <a:solidFill>
                  <a:schemeClr val="dk2"/>
                </a:solidFill>
              </a:defRPr>
            </a:lvl9pPr>
          </a:lstStyle>
          <a:p>
            <a:endParaRPr/>
          </a:p>
        </p:txBody>
      </p:sp>
      <p:sp>
        <p:nvSpPr>
          <p:cNvPr id="202" name="Google Shape;202;p22"/>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rm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ustom layout 3">
  <p:cSld name="AUTOLAYOUT_16">
    <p:bg>
      <p:bgPr>
        <a:solidFill>
          <a:srgbClr val="FFFFFF"/>
        </a:solidFill>
        <a:effectLst/>
      </p:bgPr>
    </p:bg>
    <p:spTree>
      <p:nvGrpSpPr>
        <p:cNvPr id="1" name="Shape 203"/>
        <p:cNvGrpSpPr/>
        <p:nvPr/>
      </p:nvGrpSpPr>
      <p:grpSpPr>
        <a:xfrm>
          <a:off x="0" y="0"/>
          <a:ext cx="0" cy="0"/>
          <a:chOff x="0" y="0"/>
          <a:chExt cx="0" cy="0"/>
        </a:xfrm>
      </p:grpSpPr>
      <p:sp>
        <p:nvSpPr>
          <p:cNvPr id="204" name="Google Shape;204;p23"/>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3"/>
          <p:cNvSpPr/>
          <p:nvPr/>
        </p:nvSpPr>
        <p:spPr>
          <a:xfrm>
            <a:off x="3389100" y="0"/>
            <a:ext cx="57549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3"/>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rm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207" name="Google Shape;207;p23"/>
          <p:cNvSpPr txBox="1">
            <a:spLocks noGrp="1"/>
          </p:cNvSpPr>
          <p:nvPr>
            <p:ph type="title"/>
          </p:nvPr>
        </p:nvSpPr>
        <p:spPr>
          <a:xfrm>
            <a:off x="321825" y="694100"/>
            <a:ext cx="2651400" cy="1781700"/>
          </a:xfrm>
          <a:prstGeom prst="rect">
            <a:avLst/>
          </a:prstGeom>
          <a:noFill/>
        </p:spPr>
        <p:txBody>
          <a:bodyPr spcFirstLastPara="1" wrap="square" lIns="91425" tIns="91425" rIns="91425" bIns="91425" anchor="t" anchorCtr="0">
            <a:normAutofit/>
          </a:bodyPr>
          <a:lstStyle>
            <a:lvl1pPr lvl="0" algn="l">
              <a:lnSpc>
                <a:spcPct val="100000"/>
              </a:lnSpc>
              <a:spcBef>
                <a:spcPts val="0"/>
              </a:spcBef>
              <a:spcAft>
                <a:spcPts val="0"/>
              </a:spcAft>
              <a:buNone/>
              <a:defRPr sz="2600" b="1">
                <a:solidFill>
                  <a:schemeClr val="dk1"/>
                </a:solidFill>
              </a:defRPr>
            </a:lvl1pPr>
            <a:lvl2pPr lvl="1" algn="l">
              <a:lnSpc>
                <a:spcPct val="100000"/>
              </a:lnSpc>
              <a:spcBef>
                <a:spcPts val="0"/>
              </a:spcBef>
              <a:spcAft>
                <a:spcPts val="0"/>
              </a:spcAft>
              <a:buNone/>
              <a:defRPr sz="2600" b="1">
                <a:solidFill>
                  <a:schemeClr val="dk1"/>
                </a:solidFill>
              </a:defRPr>
            </a:lvl2pPr>
            <a:lvl3pPr lvl="2" algn="l">
              <a:lnSpc>
                <a:spcPct val="100000"/>
              </a:lnSpc>
              <a:spcBef>
                <a:spcPts val="0"/>
              </a:spcBef>
              <a:spcAft>
                <a:spcPts val="0"/>
              </a:spcAft>
              <a:buNone/>
              <a:defRPr sz="2600" b="1">
                <a:solidFill>
                  <a:schemeClr val="dk1"/>
                </a:solidFill>
              </a:defRPr>
            </a:lvl3pPr>
            <a:lvl4pPr lvl="3" algn="l">
              <a:lnSpc>
                <a:spcPct val="100000"/>
              </a:lnSpc>
              <a:spcBef>
                <a:spcPts val="0"/>
              </a:spcBef>
              <a:spcAft>
                <a:spcPts val="0"/>
              </a:spcAft>
              <a:buNone/>
              <a:defRPr sz="2600" b="1">
                <a:solidFill>
                  <a:schemeClr val="dk1"/>
                </a:solidFill>
              </a:defRPr>
            </a:lvl4pPr>
            <a:lvl5pPr lvl="4" algn="l">
              <a:lnSpc>
                <a:spcPct val="100000"/>
              </a:lnSpc>
              <a:spcBef>
                <a:spcPts val="0"/>
              </a:spcBef>
              <a:spcAft>
                <a:spcPts val="0"/>
              </a:spcAft>
              <a:buNone/>
              <a:defRPr sz="2600" b="1">
                <a:solidFill>
                  <a:schemeClr val="dk1"/>
                </a:solidFill>
              </a:defRPr>
            </a:lvl5pPr>
            <a:lvl6pPr lvl="5" algn="l">
              <a:lnSpc>
                <a:spcPct val="100000"/>
              </a:lnSpc>
              <a:spcBef>
                <a:spcPts val="0"/>
              </a:spcBef>
              <a:spcAft>
                <a:spcPts val="0"/>
              </a:spcAft>
              <a:buNone/>
              <a:defRPr sz="2600" b="1">
                <a:solidFill>
                  <a:schemeClr val="dk1"/>
                </a:solidFill>
              </a:defRPr>
            </a:lvl6pPr>
            <a:lvl7pPr lvl="6" algn="l">
              <a:lnSpc>
                <a:spcPct val="100000"/>
              </a:lnSpc>
              <a:spcBef>
                <a:spcPts val="0"/>
              </a:spcBef>
              <a:spcAft>
                <a:spcPts val="0"/>
              </a:spcAft>
              <a:buNone/>
              <a:defRPr sz="2600" b="1">
                <a:solidFill>
                  <a:schemeClr val="dk1"/>
                </a:solidFill>
              </a:defRPr>
            </a:lvl7pPr>
            <a:lvl8pPr lvl="7" algn="l">
              <a:lnSpc>
                <a:spcPct val="100000"/>
              </a:lnSpc>
              <a:spcBef>
                <a:spcPts val="0"/>
              </a:spcBef>
              <a:spcAft>
                <a:spcPts val="0"/>
              </a:spcAft>
              <a:buNone/>
              <a:defRPr sz="2600" b="1">
                <a:solidFill>
                  <a:schemeClr val="dk1"/>
                </a:solidFill>
              </a:defRPr>
            </a:lvl8pPr>
            <a:lvl9pPr lvl="8" algn="l">
              <a:lnSpc>
                <a:spcPct val="100000"/>
              </a:lnSpc>
              <a:spcBef>
                <a:spcPts val="0"/>
              </a:spcBef>
              <a:spcAft>
                <a:spcPts val="0"/>
              </a:spcAft>
              <a:buNone/>
              <a:defRPr sz="2600" b="1">
                <a:solidFill>
                  <a:schemeClr val="dk1"/>
                </a:solidFill>
              </a:defRPr>
            </a:lvl9pPr>
          </a:lstStyle>
          <a:p>
            <a:endParaRPr/>
          </a:p>
        </p:txBody>
      </p:sp>
      <p:cxnSp>
        <p:nvCxnSpPr>
          <p:cNvPr id="208" name="Google Shape;208;p23"/>
          <p:cNvCxnSpPr/>
          <p:nvPr/>
        </p:nvCxnSpPr>
        <p:spPr>
          <a:xfrm>
            <a:off x="372950" y="511683"/>
            <a:ext cx="642300" cy="0"/>
          </a:xfrm>
          <a:prstGeom prst="straightConnector1">
            <a:avLst/>
          </a:prstGeom>
          <a:noFill/>
          <a:ln w="76200" cap="flat" cmpd="sng">
            <a:solidFill>
              <a:schemeClr val="accent5"/>
            </a:solidFill>
            <a:prstDash val="solid"/>
            <a:round/>
            <a:headEnd type="none" w="sm" len="sm"/>
            <a:tailEnd type="none" w="sm" len="sm"/>
          </a:ln>
        </p:spPr>
      </p:cxnSp>
      <p:sp>
        <p:nvSpPr>
          <p:cNvPr id="209" name="Google Shape;209;p23"/>
          <p:cNvSpPr txBox="1">
            <a:spLocks noGrp="1"/>
          </p:cNvSpPr>
          <p:nvPr>
            <p:ph type="body" idx="1"/>
          </p:nvPr>
        </p:nvSpPr>
        <p:spPr>
          <a:xfrm>
            <a:off x="321825" y="2506879"/>
            <a:ext cx="2651400" cy="1937100"/>
          </a:xfrm>
          <a:prstGeom prst="rect">
            <a:avLst/>
          </a:prstGeom>
          <a:noFill/>
        </p:spPr>
        <p:txBody>
          <a:bodyPr spcFirstLastPara="1" wrap="square" lIns="91425" tIns="91425" rIns="91425" bIns="91425" anchor="t" anchorCtr="0">
            <a:normAutofit/>
          </a:bodyPr>
          <a:lstStyle>
            <a:lvl1pPr marL="457200" lvl="0" indent="-317500" algn="l">
              <a:lnSpc>
                <a:spcPct val="115000"/>
              </a:lnSpc>
              <a:spcBef>
                <a:spcPts val="0"/>
              </a:spcBef>
              <a:spcAft>
                <a:spcPts val="0"/>
              </a:spcAft>
              <a:buClr>
                <a:schemeClr val="dk1"/>
              </a:buClr>
              <a:buSzPts val="1400"/>
              <a:buChar char="●"/>
              <a:defRPr sz="1400">
                <a:solidFill>
                  <a:schemeClr val="dk1"/>
                </a:solidFill>
              </a:defRPr>
            </a:lvl1pPr>
            <a:lvl2pPr marL="914400" lvl="1" indent="-304800" algn="l">
              <a:lnSpc>
                <a:spcPct val="115000"/>
              </a:lnSpc>
              <a:spcBef>
                <a:spcPts val="0"/>
              </a:spcBef>
              <a:spcAft>
                <a:spcPts val="0"/>
              </a:spcAft>
              <a:buClr>
                <a:schemeClr val="dk1"/>
              </a:buClr>
              <a:buSzPts val="1200"/>
              <a:buChar char="○"/>
              <a:defRPr sz="1200">
                <a:solidFill>
                  <a:schemeClr val="dk1"/>
                </a:solidFill>
              </a:defRPr>
            </a:lvl2pPr>
            <a:lvl3pPr marL="1371600" lvl="2" indent="-304800" algn="l">
              <a:lnSpc>
                <a:spcPct val="115000"/>
              </a:lnSpc>
              <a:spcBef>
                <a:spcPts val="0"/>
              </a:spcBef>
              <a:spcAft>
                <a:spcPts val="0"/>
              </a:spcAft>
              <a:buClr>
                <a:schemeClr val="dk1"/>
              </a:buClr>
              <a:buSzPts val="1200"/>
              <a:buChar char="■"/>
              <a:defRPr sz="1200">
                <a:solidFill>
                  <a:schemeClr val="dk1"/>
                </a:solidFill>
              </a:defRPr>
            </a:lvl3pPr>
            <a:lvl4pPr marL="1828800" lvl="3" indent="-304800" algn="l">
              <a:lnSpc>
                <a:spcPct val="115000"/>
              </a:lnSpc>
              <a:spcBef>
                <a:spcPts val="0"/>
              </a:spcBef>
              <a:spcAft>
                <a:spcPts val="0"/>
              </a:spcAft>
              <a:buClr>
                <a:schemeClr val="dk1"/>
              </a:buClr>
              <a:buSzPts val="1200"/>
              <a:buChar char="●"/>
              <a:defRPr sz="1200">
                <a:solidFill>
                  <a:schemeClr val="dk1"/>
                </a:solidFill>
              </a:defRPr>
            </a:lvl4pPr>
            <a:lvl5pPr marL="2286000" lvl="4" indent="-304800" algn="l">
              <a:lnSpc>
                <a:spcPct val="115000"/>
              </a:lnSpc>
              <a:spcBef>
                <a:spcPts val="0"/>
              </a:spcBef>
              <a:spcAft>
                <a:spcPts val="0"/>
              </a:spcAft>
              <a:buClr>
                <a:schemeClr val="dk1"/>
              </a:buClr>
              <a:buSzPts val="1200"/>
              <a:buChar char="○"/>
              <a:defRPr sz="1200">
                <a:solidFill>
                  <a:schemeClr val="dk1"/>
                </a:solidFill>
              </a:defRPr>
            </a:lvl5pPr>
            <a:lvl6pPr marL="2743200" lvl="5" indent="-304800" algn="l">
              <a:lnSpc>
                <a:spcPct val="115000"/>
              </a:lnSpc>
              <a:spcBef>
                <a:spcPts val="0"/>
              </a:spcBef>
              <a:spcAft>
                <a:spcPts val="0"/>
              </a:spcAft>
              <a:buClr>
                <a:schemeClr val="dk1"/>
              </a:buClr>
              <a:buSzPts val="1200"/>
              <a:buChar char="■"/>
              <a:defRPr sz="1200">
                <a:solidFill>
                  <a:schemeClr val="dk1"/>
                </a:solidFill>
              </a:defRPr>
            </a:lvl6pPr>
            <a:lvl7pPr marL="3200400" lvl="6" indent="-304800" algn="l">
              <a:lnSpc>
                <a:spcPct val="115000"/>
              </a:lnSpc>
              <a:spcBef>
                <a:spcPts val="0"/>
              </a:spcBef>
              <a:spcAft>
                <a:spcPts val="0"/>
              </a:spcAft>
              <a:buClr>
                <a:schemeClr val="dk1"/>
              </a:buClr>
              <a:buSzPts val="1200"/>
              <a:buChar char="●"/>
              <a:defRPr sz="1200">
                <a:solidFill>
                  <a:schemeClr val="dk1"/>
                </a:solidFill>
              </a:defRPr>
            </a:lvl7pPr>
            <a:lvl8pPr marL="3657600" lvl="7" indent="-304800" algn="l">
              <a:lnSpc>
                <a:spcPct val="115000"/>
              </a:lnSpc>
              <a:spcBef>
                <a:spcPts val="0"/>
              </a:spcBef>
              <a:spcAft>
                <a:spcPts val="0"/>
              </a:spcAft>
              <a:buClr>
                <a:schemeClr val="dk1"/>
              </a:buClr>
              <a:buSzPts val="1200"/>
              <a:buChar char="○"/>
              <a:defRPr sz="1200">
                <a:solidFill>
                  <a:schemeClr val="dk1"/>
                </a:solidFill>
              </a:defRPr>
            </a:lvl8pPr>
            <a:lvl9pPr marL="4114800" lvl="8" indent="-304800" algn="l">
              <a:lnSpc>
                <a:spcPct val="115000"/>
              </a:lnSpc>
              <a:spcBef>
                <a:spcPts val="0"/>
              </a:spcBef>
              <a:spcAft>
                <a:spcPts val="0"/>
              </a:spcAft>
              <a:buClr>
                <a:schemeClr val="dk1"/>
              </a:buClr>
              <a:buSzPts val="1200"/>
              <a:buChar char="■"/>
              <a:defRPr sz="1200">
                <a:solidFill>
                  <a:schemeClr val="dk1"/>
                </a:solidFill>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ustom layout 12">
  <p:cSld name="AUTOLAYOUT_18">
    <p:bg>
      <p:bgPr>
        <a:solidFill>
          <a:srgbClr val="FFFFFF"/>
        </a:solidFill>
        <a:effectLst/>
      </p:bgPr>
    </p:bg>
    <p:spTree>
      <p:nvGrpSpPr>
        <p:cNvPr id="1" name="Shape 210"/>
        <p:cNvGrpSpPr/>
        <p:nvPr/>
      </p:nvGrpSpPr>
      <p:grpSpPr>
        <a:xfrm>
          <a:off x="0" y="0"/>
          <a:ext cx="0" cy="0"/>
          <a:chOff x="0" y="0"/>
          <a:chExt cx="0" cy="0"/>
        </a:xfrm>
      </p:grpSpPr>
      <p:sp>
        <p:nvSpPr>
          <p:cNvPr id="211" name="Google Shape;211;p24"/>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4"/>
          <p:cNvSpPr txBox="1">
            <a:spLocks noGrp="1"/>
          </p:cNvSpPr>
          <p:nvPr>
            <p:ph type="title"/>
          </p:nvPr>
        </p:nvSpPr>
        <p:spPr>
          <a:xfrm>
            <a:off x="311700" y="2540450"/>
            <a:ext cx="3119700" cy="2036400"/>
          </a:xfrm>
          <a:prstGeom prst="rect">
            <a:avLst/>
          </a:prstGeom>
          <a:noFill/>
        </p:spPr>
        <p:txBody>
          <a:bodyPr spcFirstLastPara="1" wrap="square" lIns="91425" tIns="91425" rIns="91425" bIns="91425" anchor="t" anchorCtr="0">
            <a:normAutofit/>
          </a:bodyPr>
          <a:lstStyle>
            <a:lvl1pPr lvl="0" algn="l">
              <a:lnSpc>
                <a:spcPct val="100000"/>
              </a:lnSpc>
              <a:spcBef>
                <a:spcPts val="0"/>
              </a:spcBef>
              <a:spcAft>
                <a:spcPts val="0"/>
              </a:spcAft>
              <a:buClr>
                <a:schemeClr val="dk1"/>
              </a:buClr>
              <a:buSzPts val="2800"/>
              <a:buNone/>
              <a:defRPr sz="2800">
                <a:solidFill>
                  <a:schemeClr val="dk1"/>
                </a:solidFill>
              </a:defRPr>
            </a:lvl1pPr>
            <a:lvl2pPr lvl="1" algn="l">
              <a:lnSpc>
                <a:spcPct val="100000"/>
              </a:lnSpc>
              <a:spcBef>
                <a:spcPts val="0"/>
              </a:spcBef>
              <a:spcAft>
                <a:spcPts val="0"/>
              </a:spcAft>
              <a:buClr>
                <a:schemeClr val="dk1"/>
              </a:buClr>
              <a:buSzPts val="2800"/>
              <a:buNone/>
              <a:defRPr sz="2800">
                <a:solidFill>
                  <a:schemeClr val="dk1"/>
                </a:solidFill>
              </a:defRPr>
            </a:lvl2pPr>
            <a:lvl3pPr lvl="2" algn="l">
              <a:lnSpc>
                <a:spcPct val="100000"/>
              </a:lnSpc>
              <a:spcBef>
                <a:spcPts val="0"/>
              </a:spcBef>
              <a:spcAft>
                <a:spcPts val="0"/>
              </a:spcAft>
              <a:buClr>
                <a:schemeClr val="dk1"/>
              </a:buClr>
              <a:buSzPts val="2800"/>
              <a:buNone/>
              <a:defRPr sz="2800">
                <a:solidFill>
                  <a:schemeClr val="dk1"/>
                </a:solidFill>
              </a:defRPr>
            </a:lvl3pPr>
            <a:lvl4pPr lvl="3" algn="l">
              <a:lnSpc>
                <a:spcPct val="100000"/>
              </a:lnSpc>
              <a:spcBef>
                <a:spcPts val="0"/>
              </a:spcBef>
              <a:spcAft>
                <a:spcPts val="0"/>
              </a:spcAft>
              <a:buClr>
                <a:schemeClr val="dk1"/>
              </a:buClr>
              <a:buSzPts val="2800"/>
              <a:buNone/>
              <a:defRPr sz="2800">
                <a:solidFill>
                  <a:schemeClr val="dk1"/>
                </a:solidFill>
              </a:defRPr>
            </a:lvl4pPr>
            <a:lvl5pPr lvl="4" algn="l">
              <a:lnSpc>
                <a:spcPct val="100000"/>
              </a:lnSpc>
              <a:spcBef>
                <a:spcPts val="0"/>
              </a:spcBef>
              <a:spcAft>
                <a:spcPts val="0"/>
              </a:spcAft>
              <a:buClr>
                <a:schemeClr val="dk1"/>
              </a:buClr>
              <a:buSzPts val="2800"/>
              <a:buNone/>
              <a:defRPr sz="2800">
                <a:solidFill>
                  <a:schemeClr val="dk1"/>
                </a:solidFill>
              </a:defRPr>
            </a:lvl5pPr>
            <a:lvl6pPr lvl="5" algn="l">
              <a:lnSpc>
                <a:spcPct val="100000"/>
              </a:lnSpc>
              <a:spcBef>
                <a:spcPts val="0"/>
              </a:spcBef>
              <a:spcAft>
                <a:spcPts val="0"/>
              </a:spcAft>
              <a:buClr>
                <a:schemeClr val="dk1"/>
              </a:buClr>
              <a:buSzPts val="2800"/>
              <a:buNone/>
              <a:defRPr sz="2800">
                <a:solidFill>
                  <a:schemeClr val="dk1"/>
                </a:solidFill>
              </a:defRPr>
            </a:lvl6pPr>
            <a:lvl7pPr lvl="6" algn="l">
              <a:lnSpc>
                <a:spcPct val="100000"/>
              </a:lnSpc>
              <a:spcBef>
                <a:spcPts val="0"/>
              </a:spcBef>
              <a:spcAft>
                <a:spcPts val="0"/>
              </a:spcAft>
              <a:buClr>
                <a:schemeClr val="dk1"/>
              </a:buClr>
              <a:buSzPts val="2800"/>
              <a:buNone/>
              <a:defRPr sz="2800">
                <a:solidFill>
                  <a:schemeClr val="dk1"/>
                </a:solidFill>
              </a:defRPr>
            </a:lvl7pPr>
            <a:lvl8pPr lvl="7" algn="l">
              <a:lnSpc>
                <a:spcPct val="100000"/>
              </a:lnSpc>
              <a:spcBef>
                <a:spcPts val="0"/>
              </a:spcBef>
              <a:spcAft>
                <a:spcPts val="0"/>
              </a:spcAft>
              <a:buClr>
                <a:schemeClr val="dk1"/>
              </a:buClr>
              <a:buSzPts val="2800"/>
              <a:buNone/>
              <a:defRPr sz="2800">
                <a:solidFill>
                  <a:schemeClr val="dk1"/>
                </a:solidFill>
              </a:defRPr>
            </a:lvl8pPr>
            <a:lvl9pPr lvl="8" algn="l">
              <a:lnSpc>
                <a:spcPct val="100000"/>
              </a:lnSpc>
              <a:spcBef>
                <a:spcPts val="0"/>
              </a:spcBef>
              <a:spcAft>
                <a:spcPts val="0"/>
              </a:spcAft>
              <a:buClr>
                <a:schemeClr val="dk1"/>
              </a:buClr>
              <a:buSzPts val="2800"/>
              <a:buNone/>
              <a:defRPr sz="2800">
                <a:solidFill>
                  <a:schemeClr val="dk1"/>
                </a:solidFill>
              </a:defRPr>
            </a:lvl9pPr>
          </a:lstStyle>
          <a:p>
            <a:endParaRPr/>
          </a:p>
        </p:txBody>
      </p:sp>
      <p:sp>
        <p:nvSpPr>
          <p:cNvPr id="213" name="Google Shape;213;p24"/>
          <p:cNvSpPr txBox="1">
            <a:spLocks noGrp="1"/>
          </p:cNvSpPr>
          <p:nvPr>
            <p:ph type="body" idx="1"/>
          </p:nvPr>
        </p:nvSpPr>
        <p:spPr>
          <a:xfrm>
            <a:off x="3529200" y="2540450"/>
            <a:ext cx="5295300" cy="2036400"/>
          </a:xfrm>
          <a:prstGeom prst="rect">
            <a:avLst/>
          </a:prstGeom>
          <a:noFill/>
        </p:spPr>
        <p:txBody>
          <a:bodyPr spcFirstLastPara="1" wrap="square" lIns="91425" tIns="91425" rIns="91425" bIns="91425" anchor="t" anchorCtr="0">
            <a:normAutofit/>
          </a:bodyPr>
          <a:lstStyle>
            <a:lvl1pPr marL="457200" lvl="0" indent="-330200" algn="l">
              <a:lnSpc>
                <a:spcPct val="115000"/>
              </a:lnSpc>
              <a:spcBef>
                <a:spcPts val="0"/>
              </a:spcBef>
              <a:spcAft>
                <a:spcPts val="0"/>
              </a:spcAft>
              <a:buClr>
                <a:schemeClr val="dk2"/>
              </a:buClr>
              <a:buSzPts val="1600"/>
              <a:buChar char="●"/>
              <a:defRPr sz="1600">
                <a:solidFill>
                  <a:schemeClr val="dk2"/>
                </a:solidFill>
              </a:defRPr>
            </a:lvl1pPr>
            <a:lvl2pPr marL="914400" lvl="1" indent="-317500" algn="l">
              <a:lnSpc>
                <a:spcPct val="115000"/>
              </a:lnSpc>
              <a:spcBef>
                <a:spcPts val="0"/>
              </a:spcBef>
              <a:spcAft>
                <a:spcPts val="0"/>
              </a:spcAft>
              <a:buClr>
                <a:schemeClr val="dk2"/>
              </a:buClr>
              <a:buSzPts val="1400"/>
              <a:buChar char="○"/>
              <a:defRPr sz="1400">
                <a:solidFill>
                  <a:schemeClr val="dk2"/>
                </a:solidFill>
              </a:defRPr>
            </a:lvl2pPr>
            <a:lvl3pPr marL="1371600" lvl="2" indent="-317500" algn="l">
              <a:lnSpc>
                <a:spcPct val="115000"/>
              </a:lnSpc>
              <a:spcBef>
                <a:spcPts val="0"/>
              </a:spcBef>
              <a:spcAft>
                <a:spcPts val="0"/>
              </a:spcAft>
              <a:buClr>
                <a:schemeClr val="dk2"/>
              </a:buClr>
              <a:buSzPts val="1400"/>
              <a:buChar char="■"/>
              <a:defRPr sz="1400">
                <a:solidFill>
                  <a:schemeClr val="dk2"/>
                </a:solidFill>
              </a:defRPr>
            </a:lvl3pPr>
            <a:lvl4pPr marL="1828800" lvl="3" indent="-317500" algn="l">
              <a:lnSpc>
                <a:spcPct val="115000"/>
              </a:lnSpc>
              <a:spcBef>
                <a:spcPts val="0"/>
              </a:spcBef>
              <a:spcAft>
                <a:spcPts val="0"/>
              </a:spcAft>
              <a:buClr>
                <a:schemeClr val="dk2"/>
              </a:buClr>
              <a:buSzPts val="1400"/>
              <a:buChar char="●"/>
              <a:defRPr sz="1400">
                <a:solidFill>
                  <a:schemeClr val="dk2"/>
                </a:solidFill>
              </a:defRPr>
            </a:lvl4pPr>
            <a:lvl5pPr marL="2286000" lvl="4" indent="-317500" algn="l">
              <a:lnSpc>
                <a:spcPct val="115000"/>
              </a:lnSpc>
              <a:spcBef>
                <a:spcPts val="0"/>
              </a:spcBef>
              <a:spcAft>
                <a:spcPts val="0"/>
              </a:spcAft>
              <a:buClr>
                <a:schemeClr val="dk2"/>
              </a:buClr>
              <a:buSzPts val="1400"/>
              <a:buChar char="○"/>
              <a:defRPr sz="1400">
                <a:solidFill>
                  <a:schemeClr val="dk2"/>
                </a:solidFill>
              </a:defRPr>
            </a:lvl5pPr>
            <a:lvl6pPr marL="2743200" lvl="5" indent="-317500" algn="l">
              <a:lnSpc>
                <a:spcPct val="115000"/>
              </a:lnSpc>
              <a:spcBef>
                <a:spcPts val="0"/>
              </a:spcBef>
              <a:spcAft>
                <a:spcPts val="0"/>
              </a:spcAft>
              <a:buClr>
                <a:schemeClr val="dk2"/>
              </a:buClr>
              <a:buSzPts val="1400"/>
              <a:buChar char="■"/>
              <a:defRPr sz="1400">
                <a:solidFill>
                  <a:schemeClr val="dk2"/>
                </a:solidFill>
              </a:defRPr>
            </a:lvl6pPr>
            <a:lvl7pPr marL="3200400" lvl="6" indent="-317500" algn="l">
              <a:lnSpc>
                <a:spcPct val="115000"/>
              </a:lnSpc>
              <a:spcBef>
                <a:spcPts val="0"/>
              </a:spcBef>
              <a:spcAft>
                <a:spcPts val="0"/>
              </a:spcAft>
              <a:buClr>
                <a:schemeClr val="dk2"/>
              </a:buClr>
              <a:buSzPts val="1400"/>
              <a:buChar char="●"/>
              <a:defRPr sz="1400">
                <a:solidFill>
                  <a:schemeClr val="dk2"/>
                </a:solidFill>
              </a:defRPr>
            </a:lvl7pPr>
            <a:lvl8pPr marL="3657600" lvl="7" indent="-317500" algn="l">
              <a:lnSpc>
                <a:spcPct val="115000"/>
              </a:lnSpc>
              <a:spcBef>
                <a:spcPts val="0"/>
              </a:spcBef>
              <a:spcAft>
                <a:spcPts val="0"/>
              </a:spcAft>
              <a:buClr>
                <a:schemeClr val="dk2"/>
              </a:buClr>
              <a:buSzPts val="1400"/>
              <a:buChar char="○"/>
              <a:defRPr sz="1400">
                <a:solidFill>
                  <a:schemeClr val="dk2"/>
                </a:solidFill>
              </a:defRPr>
            </a:lvl8pPr>
            <a:lvl9pPr marL="4114800" lvl="8" indent="-317500" algn="l">
              <a:lnSpc>
                <a:spcPct val="115000"/>
              </a:lnSpc>
              <a:spcBef>
                <a:spcPts val="0"/>
              </a:spcBef>
              <a:spcAft>
                <a:spcPts val="0"/>
              </a:spcAft>
              <a:buClr>
                <a:schemeClr val="dk2"/>
              </a:buClr>
              <a:buSzPts val="1400"/>
              <a:buChar char="■"/>
              <a:defRPr sz="1400">
                <a:solidFill>
                  <a:schemeClr val="dk2"/>
                </a:solidFill>
              </a:defRPr>
            </a:lvl9pPr>
          </a:lstStyle>
          <a:p>
            <a:endParaRPr/>
          </a:p>
        </p:txBody>
      </p:sp>
      <p:sp>
        <p:nvSpPr>
          <p:cNvPr id="214" name="Google Shape;214;p24"/>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rm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ustom layout 11">
  <p:cSld name="AUTOLAYOUT_19">
    <p:bg>
      <p:bgPr>
        <a:solidFill>
          <a:srgbClr val="FFFFFF"/>
        </a:solidFill>
        <a:effectLst/>
      </p:bgPr>
    </p:bg>
    <p:spTree>
      <p:nvGrpSpPr>
        <p:cNvPr id="1" name="Shape 215"/>
        <p:cNvGrpSpPr/>
        <p:nvPr/>
      </p:nvGrpSpPr>
      <p:grpSpPr>
        <a:xfrm>
          <a:off x="0" y="0"/>
          <a:ext cx="0" cy="0"/>
          <a:chOff x="0" y="0"/>
          <a:chExt cx="0" cy="0"/>
        </a:xfrm>
      </p:grpSpPr>
      <p:sp>
        <p:nvSpPr>
          <p:cNvPr id="216" name="Google Shape;216;p25"/>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5"/>
          <p:cNvSpPr/>
          <p:nvPr/>
        </p:nvSpPr>
        <p:spPr>
          <a:xfrm>
            <a:off x="188400" y="188400"/>
            <a:ext cx="8767200" cy="476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5"/>
          <p:cNvSpPr/>
          <p:nvPr/>
        </p:nvSpPr>
        <p:spPr>
          <a:xfrm>
            <a:off x="282600" y="282600"/>
            <a:ext cx="8578800" cy="4578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19" name="Google Shape;219;p25"/>
          <p:cNvCxnSpPr/>
          <p:nvPr/>
        </p:nvCxnSpPr>
        <p:spPr>
          <a:xfrm>
            <a:off x="282600" y="4607275"/>
            <a:ext cx="423000" cy="0"/>
          </a:xfrm>
          <a:prstGeom prst="straightConnector1">
            <a:avLst/>
          </a:prstGeom>
          <a:noFill/>
          <a:ln w="19050" cap="flat" cmpd="sng">
            <a:solidFill>
              <a:schemeClr val="dk1"/>
            </a:solidFill>
            <a:prstDash val="solid"/>
            <a:round/>
            <a:headEnd type="none" w="sm" len="sm"/>
            <a:tailEnd type="none" w="sm" len="sm"/>
          </a:ln>
        </p:spPr>
      </p:cxnSp>
      <p:cxnSp>
        <p:nvCxnSpPr>
          <p:cNvPr id="220" name="Google Shape;220;p25"/>
          <p:cNvCxnSpPr/>
          <p:nvPr/>
        </p:nvCxnSpPr>
        <p:spPr>
          <a:xfrm>
            <a:off x="8438400" y="536225"/>
            <a:ext cx="423000" cy="0"/>
          </a:xfrm>
          <a:prstGeom prst="straightConnector1">
            <a:avLst/>
          </a:prstGeom>
          <a:noFill/>
          <a:ln w="19050" cap="flat" cmpd="sng">
            <a:solidFill>
              <a:schemeClr val="dk1"/>
            </a:solidFill>
            <a:prstDash val="solid"/>
            <a:round/>
            <a:headEnd type="none" w="sm" len="sm"/>
            <a:tailEnd type="none" w="sm" len="sm"/>
          </a:ln>
        </p:spPr>
      </p:cxnSp>
      <p:sp>
        <p:nvSpPr>
          <p:cNvPr id="221" name="Google Shape;221;p25"/>
          <p:cNvSpPr txBox="1">
            <a:spLocks noGrp="1"/>
          </p:cNvSpPr>
          <p:nvPr>
            <p:ph type="title"/>
          </p:nvPr>
        </p:nvSpPr>
        <p:spPr>
          <a:xfrm>
            <a:off x="705600" y="1415400"/>
            <a:ext cx="3394200" cy="2249700"/>
          </a:xfrm>
          <a:prstGeom prst="rect">
            <a:avLst/>
          </a:prstGeom>
          <a:noFill/>
        </p:spPr>
        <p:txBody>
          <a:bodyPr spcFirstLastPara="1" wrap="square" lIns="91425" tIns="91425" rIns="91425" bIns="91425" anchor="ctr" anchorCtr="0">
            <a:normAutofit/>
          </a:bodyPr>
          <a:lstStyle>
            <a:lvl1pPr lvl="0" algn="r">
              <a:lnSpc>
                <a:spcPct val="100000"/>
              </a:lnSpc>
              <a:spcBef>
                <a:spcPts val="0"/>
              </a:spcBef>
              <a:spcAft>
                <a:spcPts val="0"/>
              </a:spcAft>
              <a:buNone/>
              <a:defRPr sz="2400" b="1">
                <a:solidFill>
                  <a:schemeClr val="dk1"/>
                </a:solidFill>
              </a:defRPr>
            </a:lvl1pPr>
            <a:lvl2pPr lvl="1" algn="r">
              <a:lnSpc>
                <a:spcPct val="100000"/>
              </a:lnSpc>
              <a:spcBef>
                <a:spcPts val="0"/>
              </a:spcBef>
              <a:spcAft>
                <a:spcPts val="0"/>
              </a:spcAft>
              <a:buNone/>
              <a:defRPr sz="2400" b="1">
                <a:solidFill>
                  <a:schemeClr val="dk1"/>
                </a:solidFill>
              </a:defRPr>
            </a:lvl2pPr>
            <a:lvl3pPr lvl="2" algn="r">
              <a:lnSpc>
                <a:spcPct val="100000"/>
              </a:lnSpc>
              <a:spcBef>
                <a:spcPts val="0"/>
              </a:spcBef>
              <a:spcAft>
                <a:spcPts val="0"/>
              </a:spcAft>
              <a:buNone/>
              <a:defRPr sz="2400" b="1">
                <a:solidFill>
                  <a:schemeClr val="dk1"/>
                </a:solidFill>
              </a:defRPr>
            </a:lvl3pPr>
            <a:lvl4pPr lvl="3" algn="r">
              <a:lnSpc>
                <a:spcPct val="100000"/>
              </a:lnSpc>
              <a:spcBef>
                <a:spcPts val="0"/>
              </a:spcBef>
              <a:spcAft>
                <a:spcPts val="0"/>
              </a:spcAft>
              <a:buNone/>
              <a:defRPr sz="2400" b="1">
                <a:solidFill>
                  <a:schemeClr val="dk1"/>
                </a:solidFill>
              </a:defRPr>
            </a:lvl4pPr>
            <a:lvl5pPr lvl="4" algn="r">
              <a:lnSpc>
                <a:spcPct val="100000"/>
              </a:lnSpc>
              <a:spcBef>
                <a:spcPts val="0"/>
              </a:spcBef>
              <a:spcAft>
                <a:spcPts val="0"/>
              </a:spcAft>
              <a:buNone/>
              <a:defRPr sz="2400" b="1">
                <a:solidFill>
                  <a:schemeClr val="dk1"/>
                </a:solidFill>
              </a:defRPr>
            </a:lvl5pPr>
            <a:lvl6pPr lvl="5" algn="r">
              <a:lnSpc>
                <a:spcPct val="100000"/>
              </a:lnSpc>
              <a:spcBef>
                <a:spcPts val="0"/>
              </a:spcBef>
              <a:spcAft>
                <a:spcPts val="0"/>
              </a:spcAft>
              <a:buNone/>
              <a:defRPr sz="2400" b="1">
                <a:solidFill>
                  <a:schemeClr val="dk1"/>
                </a:solidFill>
              </a:defRPr>
            </a:lvl6pPr>
            <a:lvl7pPr lvl="6" algn="r">
              <a:lnSpc>
                <a:spcPct val="100000"/>
              </a:lnSpc>
              <a:spcBef>
                <a:spcPts val="0"/>
              </a:spcBef>
              <a:spcAft>
                <a:spcPts val="0"/>
              </a:spcAft>
              <a:buNone/>
              <a:defRPr sz="2400" b="1">
                <a:solidFill>
                  <a:schemeClr val="dk1"/>
                </a:solidFill>
              </a:defRPr>
            </a:lvl7pPr>
            <a:lvl8pPr lvl="7" algn="r">
              <a:lnSpc>
                <a:spcPct val="100000"/>
              </a:lnSpc>
              <a:spcBef>
                <a:spcPts val="0"/>
              </a:spcBef>
              <a:spcAft>
                <a:spcPts val="0"/>
              </a:spcAft>
              <a:buNone/>
              <a:defRPr sz="2400" b="1">
                <a:solidFill>
                  <a:schemeClr val="dk1"/>
                </a:solidFill>
              </a:defRPr>
            </a:lvl8pPr>
            <a:lvl9pPr lvl="8" algn="r">
              <a:lnSpc>
                <a:spcPct val="100000"/>
              </a:lnSpc>
              <a:spcBef>
                <a:spcPts val="0"/>
              </a:spcBef>
              <a:spcAft>
                <a:spcPts val="0"/>
              </a:spcAft>
              <a:buNone/>
              <a:defRPr sz="2400" b="1">
                <a:solidFill>
                  <a:schemeClr val="dk1"/>
                </a:solidFill>
              </a:defRPr>
            </a:lvl9pPr>
          </a:lstStyle>
          <a:p>
            <a:endParaRPr/>
          </a:p>
        </p:txBody>
      </p:sp>
      <p:sp>
        <p:nvSpPr>
          <p:cNvPr id="222" name="Google Shape;222;p25"/>
          <p:cNvSpPr txBox="1">
            <a:spLocks noGrp="1"/>
          </p:cNvSpPr>
          <p:nvPr>
            <p:ph type="body" idx="1"/>
          </p:nvPr>
        </p:nvSpPr>
        <p:spPr>
          <a:xfrm>
            <a:off x="4252525" y="836250"/>
            <a:ext cx="4185900" cy="3408000"/>
          </a:xfrm>
          <a:prstGeom prst="rect">
            <a:avLst/>
          </a:prstGeom>
          <a:noFill/>
        </p:spPr>
        <p:txBody>
          <a:bodyPr spcFirstLastPara="1" wrap="square" lIns="91425" tIns="91425" rIns="91425" bIns="91425" anchor="ctr" anchorCtr="0">
            <a:normAutofit/>
          </a:bodyPr>
          <a:lstStyle>
            <a:lvl1pPr marL="457200" lvl="0" indent="-317500" algn="l">
              <a:lnSpc>
                <a:spcPct val="115000"/>
              </a:lnSpc>
              <a:spcBef>
                <a:spcPts val="0"/>
              </a:spcBef>
              <a:spcAft>
                <a:spcPts val="0"/>
              </a:spcAft>
              <a:buClr>
                <a:schemeClr val="dk2"/>
              </a:buClr>
              <a:buSzPts val="1400"/>
              <a:buChar char="●"/>
              <a:defRPr sz="1400">
                <a:solidFill>
                  <a:schemeClr val="dk2"/>
                </a:solidFill>
              </a:defRPr>
            </a:lvl1pPr>
            <a:lvl2pPr marL="914400" lvl="1" indent="-304800" algn="l">
              <a:lnSpc>
                <a:spcPct val="115000"/>
              </a:lnSpc>
              <a:spcBef>
                <a:spcPts val="0"/>
              </a:spcBef>
              <a:spcAft>
                <a:spcPts val="0"/>
              </a:spcAft>
              <a:buClr>
                <a:schemeClr val="dk2"/>
              </a:buClr>
              <a:buSzPts val="1200"/>
              <a:buChar char="○"/>
              <a:defRPr sz="1200">
                <a:solidFill>
                  <a:schemeClr val="dk2"/>
                </a:solidFill>
              </a:defRPr>
            </a:lvl2pPr>
            <a:lvl3pPr marL="1371600" lvl="2" indent="-304800" algn="l">
              <a:lnSpc>
                <a:spcPct val="115000"/>
              </a:lnSpc>
              <a:spcBef>
                <a:spcPts val="0"/>
              </a:spcBef>
              <a:spcAft>
                <a:spcPts val="0"/>
              </a:spcAft>
              <a:buClr>
                <a:schemeClr val="dk2"/>
              </a:buClr>
              <a:buSzPts val="1200"/>
              <a:buChar char="■"/>
              <a:defRPr sz="1200">
                <a:solidFill>
                  <a:schemeClr val="dk2"/>
                </a:solidFill>
              </a:defRPr>
            </a:lvl3pPr>
            <a:lvl4pPr marL="1828800" lvl="3" indent="-304800" algn="l">
              <a:lnSpc>
                <a:spcPct val="115000"/>
              </a:lnSpc>
              <a:spcBef>
                <a:spcPts val="0"/>
              </a:spcBef>
              <a:spcAft>
                <a:spcPts val="0"/>
              </a:spcAft>
              <a:buClr>
                <a:schemeClr val="dk2"/>
              </a:buClr>
              <a:buSzPts val="1200"/>
              <a:buChar char="●"/>
              <a:defRPr sz="1200">
                <a:solidFill>
                  <a:schemeClr val="dk2"/>
                </a:solidFill>
              </a:defRPr>
            </a:lvl4pPr>
            <a:lvl5pPr marL="2286000" lvl="4" indent="-304800" algn="l">
              <a:lnSpc>
                <a:spcPct val="115000"/>
              </a:lnSpc>
              <a:spcBef>
                <a:spcPts val="0"/>
              </a:spcBef>
              <a:spcAft>
                <a:spcPts val="0"/>
              </a:spcAft>
              <a:buClr>
                <a:schemeClr val="dk2"/>
              </a:buClr>
              <a:buSzPts val="1200"/>
              <a:buChar char="○"/>
              <a:defRPr sz="1200">
                <a:solidFill>
                  <a:schemeClr val="dk2"/>
                </a:solidFill>
              </a:defRPr>
            </a:lvl5pPr>
            <a:lvl6pPr marL="2743200" lvl="5" indent="-304800" algn="l">
              <a:lnSpc>
                <a:spcPct val="115000"/>
              </a:lnSpc>
              <a:spcBef>
                <a:spcPts val="0"/>
              </a:spcBef>
              <a:spcAft>
                <a:spcPts val="0"/>
              </a:spcAft>
              <a:buClr>
                <a:schemeClr val="dk2"/>
              </a:buClr>
              <a:buSzPts val="1200"/>
              <a:buChar char="■"/>
              <a:defRPr sz="1200">
                <a:solidFill>
                  <a:schemeClr val="dk2"/>
                </a:solidFill>
              </a:defRPr>
            </a:lvl6pPr>
            <a:lvl7pPr marL="3200400" lvl="6" indent="-304800" algn="l">
              <a:lnSpc>
                <a:spcPct val="115000"/>
              </a:lnSpc>
              <a:spcBef>
                <a:spcPts val="0"/>
              </a:spcBef>
              <a:spcAft>
                <a:spcPts val="0"/>
              </a:spcAft>
              <a:buClr>
                <a:schemeClr val="dk2"/>
              </a:buClr>
              <a:buSzPts val="1200"/>
              <a:buChar char="●"/>
              <a:defRPr sz="1200">
                <a:solidFill>
                  <a:schemeClr val="dk2"/>
                </a:solidFill>
              </a:defRPr>
            </a:lvl7pPr>
            <a:lvl8pPr marL="3657600" lvl="7" indent="-304800" algn="l">
              <a:lnSpc>
                <a:spcPct val="115000"/>
              </a:lnSpc>
              <a:spcBef>
                <a:spcPts val="0"/>
              </a:spcBef>
              <a:spcAft>
                <a:spcPts val="0"/>
              </a:spcAft>
              <a:buClr>
                <a:schemeClr val="dk2"/>
              </a:buClr>
              <a:buSzPts val="1200"/>
              <a:buChar char="○"/>
              <a:defRPr sz="1200">
                <a:solidFill>
                  <a:schemeClr val="dk2"/>
                </a:solidFill>
              </a:defRPr>
            </a:lvl8pPr>
            <a:lvl9pPr marL="4114800" lvl="8" indent="-304800" algn="l">
              <a:lnSpc>
                <a:spcPct val="115000"/>
              </a:lnSpc>
              <a:spcBef>
                <a:spcPts val="0"/>
              </a:spcBef>
              <a:spcAft>
                <a:spcPts val="0"/>
              </a:spcAft>
              <a:buClr>
                <a:schemeClr val="dk2"/>
              </a:buClr>
              <a:buSzPts val="1200"/>
              <a:buChar char="■"/>
              <a:defRPr sz="1200">
                <a:solidFill>
                  <a:schemeClr val="dk2"/>
                </a:solidFill>
              </a:defRPr>
            </a:lvl9pPr>
          </a:lstStyle>
          <a:p>
            <a:endParaRPr/>
          </a:p>
        </p:txBody>
      </p:sp>
      <p:sp>
        <p:nvSpPr>
          <p:cNvPr id="223" name="Google Shape;223;p25"/>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rm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ustom layout 13">
  <p:cSld name="AUTOLAYOUT_20">
    <p:bg>
      <p:bgPr>
        <a:solidFill>
          <a:srgbClr val="FFFFFF"/>
        </a:solidFill>
        <a:effectLst/>
      </p:bgPr>
    </p:bg>
    <p:spTree>
      <p:nvGrpSpPr>
        <p:cNvPr id="1" name="Shape 224"/>
        <p:cNvGrpSpPr/>
        <p:nvPr/>
      </p:nvGrpSpPr>
      <p:grpSpPr>
        <a:xfrm>
          <a:off x="0" y="0"/>
          <a:ext cx="0" cy="0"/>
          <a:chOff x="0" y="0"/>
          <a:chExt cx="0" cy="0"/>
        </a:xfrm>
      </p:grpSpPr>
      <p:sp>
        <p:nvSpPr>
          <p:cNvPr id="225" name="Google Shape;225;p26"/>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6"/>
          <p:cNvSpPr txBox="1">
            <a:spLocks noGrp="1"/>
          </p:cNvSpPr>
          <p:nvPr>
            <p:ph type="title"/>
          </p:nvPr>
        </p:nvSpPr>
        <p:spPr>
          <a:xfrm>
            <a:off x="291875" y="559300"/>
            <a:ext cx="4813500" cy="1388700"/>
          </a:xfrm>
          <a:prstGeom prst="rect">
            <a:avLst/>
          </a:prstGeom>
          <a:noFill/>
        </p:spPr>
        <p:txBody>
          <a:bodyPr spcFirstLastPara="1" wrap="square" lIns="91425" tIns="91425" rIns="91425" bIns="91425" anchor="b" anchorCtr="0">
            <a:normAutofit/>
          </a:bodyPr>
          <a:lstStyle>
            <a:lvl1pPr lvl="0" algn="l">
              <a:lnSpc>
                <a:spcPct val="100000"/>
              </a:lnSpc>
              <a:spcBef>
                <a:spcPts val="0"/>
              </a:spcBef>
              <a:spcAft>
                <a:spcPts val="0"/>
              </a:spcAft>
              <a:buClr>
                <a:schemeClr val="dk1"/>
              </a:buClr>
              <a:buSzPts val="3000"/>
              <a:buNone/>
              <a:defRPr sz="3000">
                <a:solidFill>
                  <a:schemeClr val="dk1"/>
                </a:solidFill>
              </a:defRPr>
            </a:lvl1pPr>
            <a:lvl2pPr lvl="1" algn="l">
              <a:lnSpc>
                <a:spcPct val="100000"/>
              </a:lnSpc>
              <a:spcBef>
                <a:spcPts val="0"/>
              </a:spcBef>
              <a:spcAft>
                <a:spcPts val="0"/>
              </a:spcAft>
              <a:buClr>
                <a:schemeClr val="dk1"/>
              </a:buClr>
              <a:buSzPts val="3000"/>
              <a:buNone/>
              <a:defRPr sz="3000">
                <a:solidFill>
                  <a:schemeClr val="dk1"/>
                </a:solidFill>
              </a:defRPr>
            </a:lvl2pPr>
            <a:lvl3pPr lvl="2" algn="l">
              <a:lnSpc>
                <a:spcPct val="100000"/>
              </a:lnSpc>
              <a:spcBef>
                <a:spcPts val="0"/>
              </a:spcBef>
              <a:spcAft>
                <a:spcPts val="0"/>
              </a:spcAft>
              <a:buClr>
                <a:schemeClr val="dk1"/>
              </a:buClr>
              <a:buSzPts val="3000"/>
              <a:buNone/>
              <a:defRPr sz="3000">
                <a:solidFill>
                  <a:schemeClr val="dk1"/>
                </a:solidFill>
              </a:defRPr>
            </a:lvl3pPr>
            <a:lvl4pPr lvl="3" algn="l">
              <a:lnSpc>
                <a:spcPct val="100000"/>
              </a:lnSpc>
              <a:spcBef>
                <a:spcPts val="0"/>
              </a:spcBef>
              <a:spcAft>
                <a:spcPts val="0"/>
              </a:spcAft>
              <a:buClr>
                <a:schemeClr val="dk1"/>
              </a:buClr>
              <a:buSzPts val="3000"/>
              <a:buNone/>
              <a:defRPr sz="3000">
                <a:solidFill>
                  <a:schemeClr val="dk1"/>
                </a:solidFill>
              </a:defRPr>
            </a:lvl4pPr>
            <a:lvl5pPr lvl="4" algn="l">
              <a:lnSpc>
                <a:spcPct val="100000"/>
              </a:lnSpc>
              <a:spcBef>
                <a:spcPts val="0"/>
              </a:spcBef>
              <a:spcAft>
                <a:spcPts val="0"/>
              </a:spcAft>
              <a:buClr>
                <a:schemeClr val="dk1"/>
              </a:buClr>
              <a:buSzPts val="3000"/>
              <a:buNone/>
              <a:defRPr sz="3000">
                <a:solidFill>
                  <a:schemeClr val="dk1"/>
                </a:solidFill>
              </a:defRPr>
            </a:lvl5pPr>
            <a:lvl6pPr lvl="5" algn="l">
              <a:lnSpc>
                <a:spcPct val="100000"/>
              </a:lnSpc>
              <a:spcBef>
                <a:spcPts val="0"/>
              </a:spcBef>
              <a:spcAft>
                <a:spcPts val="0"/>
              </a:spcAft>
              <a:buClr>
                <a:schemeClr val="dk1"/>
              </a:buClr>
              <a:buSzPts val="3000"/>
              <a:buNone/>
              <a:defRPr sz="3000">
                <a:solidFill>
                  <a:schemeClr val="dk1"/>
                </a:solidFill>
              </a:defRPr>
            </a:lvl6pPr>
            <a:lvl7pPr lvl="6" algn="l">
              <a:lnSpc>
                <a:spcPct val="100000"/>
              </a:lnSpc>
              <a:spcBef>
                <a:spcPts val="0"/>
              </a:spcBef>
              <a:spcAft>
                <a:spcPts val="0"/>
              </a:spcAft>
              <a:buClr>
                <a:schemeClr val="dk1"/>
              </a:buClr>
              <a:buSzPts val="3000"/>
              <a:buNone/>
              <a:defRPr sz="3000">
                <a:solidFill>
                  <a:schemeClr val="dk1"/>
                </a:solidFill>
              </a:defRPr>
            </a:lvl7pPr>
            <a:lvl8pPr lvl="7" algn="l">
              <a:lnSpc>
                <a:spcPct val="100000"/>
              </a:lnSpc>
              <a:spcBef>
                <a:spcPts val="0"/>
              </a:spcBef>
              <a:spcAft>
                <a:spcPts val="0"/>
              </a:spcAft>
              <a:buClr>
                <a:schemeClr val="dk1"/>
              </a:buClr>
              <a:buSzPts val="3000"/>
              <a:buNone/>
              <a:defRPr sz="3000">
                <a:solidFill>
                  <a:schemeClr val="dk1"/>
                </a:solidFill>
              </a:defRPr>
            </a:lvl8pPr>
            <a:lvl9pPr lvl="8" algn="l">
              <a:lnSpc>
                <a:spcPct val="100000"/>
              </a:lnSpc>
              <a:spcBef>
                <a:spcPts val="0"/>
              </a:spcBef>
              <a:spcAft>
                <a:spcPts val="0"/>
              </a:spcAft>
              <a:buClr>
                <a:schemeClr val="dk1"/>
              </a:buClr>
              <a:buSzPts val="3000"/>
              <a:buNone/>
              <a:defRPr sz="3000">
                <a:solidFill>
                  <a:schemeClr val="dk1"/>
                </a:solidFill>
              </a:defRPr>
            </a:lvl9pPr>
          </a:lstStyle>
          <a:p>
            <a:endParaRPr/>
          </a:p>
        </p:txBody>
      </p:sp>
      <p:sp>
        <p:nvSpPr>
          <p:cNvPr id="227" name="Google Shape;227;p26"/>
          <p:cNvSpPr txBox="1">
            <a:spLocks noGrp="1"/>
          </p:cNvSpPr>
          <p:nvPr>
            <p:ph type="body" idx="1"/>
          </p:nvPr>
        </p:nvSpPr>
        <p:spPr>
          <a:xfrm>
            <a:off x="291900" y="2053713"/>
            <a:ext cx="2367600" cy="2530500"/>
          </a:xfrm>
          <a:prstGeom prst="rect">
            <a:avLst/>
          </a:prstGeom>
          <a:noFill/>
        </p:spPr>
        <p:txBody>
          <a:bodyPr spcFirstLastPara="1" wrap="square" lIns="91425" tIns="91425" rIns="91425" bIns="91425" anchor="t" anchorCtr="0">
            <a:normAutofit/>
          </a:bodyPr>
          <a:lstStyle>
            <a:lvl1pPr marL="457200" lvl="0" indent="-317500" algn="l">
              <a:lnSpc>
                <a:spcPct val="115000"/>
              </a:lnSpc>
              <a:spcBef>
                <a:spcPts val="0"/>
              </a:spcBef>
              <a:spcAft>
                <a:spcPts val="0"/>
              </a:spcAft>
              <a:buClr>
                <a:schemeClr val="dk2"/>
              </a:buClr>
              <a:buSzPts val="1400"/>
              <a:buChar char="●"/>
              <a:defRPr sz="1400">
                <a:solidFill>
                  <a:schemeClr val="dk2"/>
                </a:solidFill>
              </a:defRPr>
            </a:lvl1pPr>
            <a:lvl2pPr marL="914400" lvl="1" indent="-304800" algn="l">
              <a:lnSpc>
                <a:spcPct val="115000"/>
              </a:lnSpc>
              <a:spcBef>
                <a:spcPts val="0"/>
              </a:spcBef>
              <a:spcAft>
                <a:spcPts val="0"/>
              </a:spcAft>
              <a:buClr>
                <a:schemeClr val="dk2"/>
              </a:buClr>
              <a:buSzPts val="1200"/>
              <a:buChar char="○"/>
              <a:defRPr sz="1200">
                <a:solidFill>
                  <a:schemeClr val="dk2"/>
                </a:solidFill>
              </a:defRPr>
            </a:lvl2pPr>
            <a:lvl3pPr marL="1371600" lvl="2" indent="-304800" algn="l">
              <a:lnSpc>
                <a:spcPct val="115000"/>
              </a:lnSpc>
              <a:spcBef>
                <a:spcPts val="0"/>
              </a:spcBef>
              <a:spcAft>
                <a:spcPts val="0"/>
              </a:spcAft>
              <a:buClr>
                <a:schemeClr val="dk2"/>
              </a:buClr>
              <a:buSzPts val="1200"/>
              <a:buChar char="■"/>
              <a:defRPr sz="1200">
                <a:solidFill>
                  <a:schemeClr val="dk2"/>
                </a:solidFill>
              </a:defRPr>
            </a:lvl3pPr>
            <a:lvl4pPr marL="1828800" lvl="3" indent="-304800" algn="l">
              <a:lnSpc>
                <a:spcPct val="115000"/>
              </a:lnSpc>
              <a:spcBef>
                <a:spcPts val="0"/>
              </a:spcBef>
              <a:spcAft>
                <a:spcPts val="0"/>
              </a:spcAft>
              <a:buClr>
                <a:schemeClr val="dk2"/>
              </a:buClr>
              <a:buSzPts val="1200"/>
              <a:buChar char="●"/>
              <a:defRPr sz="1200">
                <a:solidFill>
                  <a:schemeClr val="dk2"/>
                </a:solidFill>
              </a:defRPr>
            </a:lvl4pPr>
            <a:lvl5pPr marL="2286000" lvl="4" indent="-304800" algn="l">
              <a:lnSpc>
                <a:spcPct val="115000"/>
              </a:lnSpc>
              <a:spcBef>
                <a:spcPts val="0"/>
              </a:spcBef>
              <a:spcAft>
                <a:spcPts val="0"/>
              </a:spcAft>
              <a:buClr>
                <a:schemeClr val="dk2"/>
              </a:buClr>
              <a:buSzPts val="1200"/>
              <a:buChar char="○"/>
              <a:defRPr sz="1200">
                <a:solidFill>
                  <a:schemeClr val="dk2"/>
                </a:solidFill>
              </a:defRPr>
            </a:lvl5pPr>
            <a:lvl6pPr marL="2743200" lvl="5" indent="-304800" algn="l">
              <a:lnSpc>
                <a:spcPct val="115000"/>
              </a:lnSpc>
              <a:spcBef>
                <a:spcPts val="0"/>
              </a:spcBef>
              <a:spcAft>
                <a:spcPts val="0"/>
              </a:spcAft>
              <a:buClr>
                <a:schemeClr val="dk2"/>
              </a:buClr>
              <a:buSzPts val="1200"/>
              <a:buChar char="■"/>
              <a:defRPr sz="1200">
                <a:solidFill>
                  <a:schemeClr val="dk2"/>
                </a:solidFill>
              </a:defRPr>
            </a:lvl6pPr>
            <a:lvl7pPr marL="3200400" lvl="6" indent="-304800" algn="l">
              <a:lnSpc>
                <a:spcPct val="115000"/>
              </a:lnSpc>
              <a:spcBef>
                <a:spcPts val="0"/>
              </a:spcBef>
              <a:spcAft>
                <a:spcPts val="0"/>
              </a:spcAft>
              <a:buClr>
                <a:schemeClr val="dk2"/>
              </a:buClr>
              <a:buSzPts val="1200"/>
              <a:buChar char="●"/>
              <a:defRPr sz="1200">
                <a:solidFill>
                  <a:schemeClr val="dk2"/>
                </a:solidFill>
              </a:defRPr>
            </a:lvl7pPr>
            <a:lvl8pPr marL="3657600" lvl="7" indent="-304800" algn="l">
              <a:lnSpc>
                <a:spcPct val="115000"/>
              </a:lnSpc>
              <a:spcBef>
                <a:spcPts val="0"/>
              </a:spcBef>
              <a:spcAft>
                <a:spcPts val="0"/>
              </a:spcAft>
              <a:buClr>
                <a:schemeClr val="dk2"/>
              </a:buClr>
              <a:buSzPts val="1200"/>
              <a:buChar char="○"/>
              <a:defRPr sz="1200">
                <a:solidFill>
                  <a:schemeClr val="dk2"/>
                </a:solidFill>
              </a:defRPr>
            </a:lvl8pPr>
            <a:lvl9pPr marL="4114800" lvl="8" indent="-304800" algn="l">
              <a:lnSpc>
                <a:spcPct val="115000"/>
              </a:lnSpc>
              <a:spcBef>
                <a:spcPts val="0"/>
              </a:spcBef>
              <a:spcAft>
                <a:spcPts val="0"/>
              </a:spcAft>
              <a:buClr>
                <a:schemeClr val="dk2"/>
              </a:buClr>
              <a:buSzPts val="1200"/>
              <a:buChar char="■"/>
              <a:defRPr sz="1200">
                <a:solidFill>
                  <a:schemeClr val="dk2"/>
                </a:solidFill>
              </a:defRPr>
            </a:lvl9pPr>
          </a:lstStyle>
          <a:p>
            <a:endParaRPr/>
          </a:p>
        </p:txBody>
      </p:sp>
      <p:sp>
        <p:nvSpPr>
          <p:cNvPr id="228" name="Google Shape;228;p26"/>
          <p:cNvSpPr txBox="1">
            <a:spLocks noGrp="1"/>
          </p:cNvSpPr>
          <p:nvPr>
            <p:ph type="body" idx="2"/>
          </p:nvPr>
        </p:nvSpPr>
        <p:spPr>
          <a:xfrm>
            <a:off x="2737929" y="2053713"/>
            <a:ext cx="2367600" cy="2530500"/>
          </a:xfrm>
          <a:prstGeom prst="rect">
            <a:avLst/>
          </a:prstGeom>
          <a:noFill/>
        </p:spPr>
        <p:txBody>
          <a:bodyPr spcFirstLastPara="1" wrap="square" lIns="91425" tIns="91425" rIns="91425" bIns="91425" anchor="t" anchorCtr="0">
            <a:normAutofit/>
          </a:bodyPr>
          <a:lstStyle>
            <a:lvl1pPr marL="457200" lvl="0" indent="-317500" algn="l">
              <a:lnSpc>
                <a:spcPct val="115000"/>
              </a:lnSpc>
              <a:spcBef>
                <a:spcPts val="0"/>
              </a:spcBef>
              <a:spcAft>
                <a:spcPts val="0"/>
              </a:spcAft>
              <a:buClr>
                <a:schemeClr val="dk2"/>
              </a:buClr>
              <a:buSzPts val="1400"/>
              <a:buChar char="●"/>
              <a:defRPr sz="1400">
                <a:solidFill>
                  <a:schemeClr val="dk2"/>
                </a:solidFill>
              </a:defRPr>
            </a:lvl1pPr>
            <a:lvl2pPr marL="914400" lvl="1" indent="-304800" algn="l">
              <a:lnSpc>
                <a:spcPct val="115000"/>
              </a:lnSpc>
              <a:spcBef>
                <a:spcPts val="0"/>
              </a:spcBef>
              <a:spcAft>
                <a:spcPts val="0"/>
              </a:spcAft>
              <a:buClr>
                <a:schemeClr val="dk2"/>
              </a:buClr>
              <a:buSzPts val="1200"/>
              <a:buChar char="○"/>
              <a:defRPr sz="1200">
                <a:solidFill>
                  <a:schemeClr val="dk2"/>
                </a:solidFill>
              </a:defRPr>
            </a:lvl2pPr>
            <a:lvl3pPr marL="1371600" lvl="2" indent="-304800" algn="l">
              <a:lnSpc>
                <a:spcPct val="115000"/>
              </a:lnSpc>
              <a:spcBef>
                <a:spcPts val="0"/>
              </a:spcBef>
              <a:spcAft>
                <a:spcPts val="0"/>
              </a:spcAft>
              <a:buClr>
                <a:schemeClr val="dk2"/>
              </a:buClr>
              <a:buSzPts val="1200"/>
              <a:buChar char="■"/>
              <a:defRPr sz="1200">
                <a:solidFill>
                  <a:schemeClr val="dk2"/>
                </a:solidFill>
              </a:defRPr>
            </a:lvl3pPr>
            <a:lvl4pPr marL="1828800" lvl="3" indent="-304800" algn="l">
              <a:lnSpc>
                <a:spcPct val="115000"/>
              </a:lnSpc>
              <a:spcBef>
                <a:spcPts val="0"/>
              </a:spcBef>
              <a:spcAft>
                <a:spcPts val="0"/>
              </a:spcAft>
              <a:buClr>
                <a:schemeClr val="dk2"/>
              </a:buClr>
              <a:buSzPts val="1200"/>
              <a:buChar char="●"/>
              <a:defRPr sz="1200">
                <a:solidFill>
                  <a:schemeClr val="dk2"/>
                </a:solidFill>
              </a:defRPr>
            </a:lvl4pPr>
            <a:lvl5pPr marL="2286000" lvl="4" indent="-304800" algn="l">
              <a:lnSpc>
                <a:spcPct val="115000"/>
              </a:lnSpc>
              <a:spcBef>
                <a:spcPts val="0"/>
              </a:spcBef>
              <a:spcAft>
                <a:spcPts val="0"/>
              </a:spcAft>
              <a:buClr>
                <a:schemeClr val="dk2"/>
              </a:buClr>
              <a:buSzPts val="1200"/>
              <a:buChar char="○"/>
              <a:defRPr sz="1200">
                <a:solidFill>
                  <a:schemeClr val="dk2"/>
                </a:solidFill>
              </a:defRPr>
            </a:lvl5pPr>
            <a:lvl6pPr marL="2743200" lvl="5" indent="-304800" algn="l">
              <a:lnSpc>
                <a:spcPct val="115000"/>
              </a:lnSpc>
              <a:spcBef>
                <a:spcPts val="0"/>
              </a:spcBef>
              <a:spcAft>
                <a:spcPts val="0"/>
              </a:spcAft>
              <a:buClr>
                <a:schemeClr val="dk2"/>
              </a:buClr>
              <a:buSzPts val="1200"/>
              <a:buChar char="■"/>
              <a:defRPr sz="1200">
                <a:solidFill>
                  <a:schemeClr val="dk2"/>
                </a:solidFill>
              </a:defRPr>
            </a:lvl6pPr>
            <a:lvl7pPr marL="3200400" lvl="6" indent="-304800" algn="l">
              <a:lnSpc>
                <a:spcPct val="115000"/>
              </a:lnSpc>
              <a:spcBef>
                <a:spcPts val="0"/>
              </a:spcBef>
              <a:spcAft>
                <a:spcPts val="0"/>
              </a:spcAft>
              <a:buClr>
                <a:schemeClr val="dk2"/>
              </a:buClr>
              <a:buSzPts val="1200"/>
              <a:buChar char="●"/>
              <a:defRPr sz="1200">
                <a:solidFill>
                  <a:schemeClr val="dk2"/>
                </a:solidFill>
              </a:defRPr>
            </a:lvl7pPr>
            <a:lvl8pPr marL="3657600" lvl="7" indent="-304800" algn="l">
              <a:lnSpc>
                <a:spcPct val="115000"/>
              </a:lnSpc>
              <a:spcBef>
                <a:spcPts val="0"/>
              </a:spcBef>
              <a:spcAft>
                <a:spcPts val="0"/>
              </a:spcAft>
              <a:buClr>
                <a:schemeClr val="dk2"/>
              </a:buClr>
              <a:buSzPts val="1200"/>
              <a:buChar char="○"/>
              <a:defRPr sz="1200">
                <a:solidFill>
                  <a:schemeClr val="dk2"/>
                </a:solidFill>
              </a:defRPr>
            </a:lvl8pPr>
            <a:lvl9pPr marL="4114800" lvl="8" indent="-304800" algn="l">
              <a:lnSpc>
                <a:spcPct val="115000"/>
              </a:lnSpc>
              <a:spcBef>
                <a:spcPts val="0"/>
              </a:spcBef>
              <a:spcAft>
                <a:spcPts val="0"/>
              </a:spcAft>
              <a:buClr>
                <a:schemeClr val="dk2"/>
              </a:buClr>
              <a:buSzPts val="1200"/>
              <a:buChar char="■"/>
              <a:defRPr sz="1200">
                <a:solidFill>
                  <a:schemeClr val="dk2"/>
                </a:solidFill>
              </a:defRPr>
            </a:lvl9pPr>
          </a:lstStyle>
          <a:p>
            <a:endParaRPr/>
          </a:p>
        </p:txBody>
      </p:sp>
      <p:sp>
        <p:nvSpPr>
          <p:cNvPr id="229" name="Google Shape;229;p26"/>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rm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ustom layout 14">
  <p:cSld name="AUTOLAYOUT_23">
    <p:bg>
      <p:bgPr>
        <a:solidFill>
          <a:srgbClr val="FFFFFF"/>
        </a:solidFill>
        <a:effectLst/>
      </p:bgPr>
    </p:bg>
    <p:spTree>
      <p:nvGrpSpPr>
        <p:cNvPr id="1" name="Shape 230"/>
        <p:cNvGrpSpPr/>
        <p:nvPr/>
      </p:nvGrpSpPr>
      <p:grpSpPr>
        <a:xfrm>
          <a:off x="0" y="0"/>
          <a:ext cx="0" cy="0"/>
          <a:chOff x="0" y="0"/>
          <a:chExt cx="0" cy="0"/>
        </a:xfrm>
      </p:grpSpPr>
      <p:sp>
        <p:nvSpPr>
          <p:cNvPr id="231" name="Google Shape;231;p27"/>
          <p:cNvSpPr/>
          <p:nvPr/>
        </p:nvSpPr>
        <p:spPr>
          <a:xfrm>
            <a:off x="0" y="0"/>
            <a:ext cx="9144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2" name="Google Shape;232;p27"/>
          <p:cNvGrpSpPr/>
          <p:nvPr/>
        </p:nvGrpSpPr>
        <p:grpSpPr>
          <a:xfrm>
            <a:off x="4870649" y="2121826"/>
            <a:ext cx="3764843" cy="64502"/>
            <a:chOff x="595675" y="2820050"/>
            <a:chExt cx="7952774" cy="64502"/>
          </a:xfrm>
        </p:grpSpPr>
        <p:sp>
          <p:nvSpPr>
            <p:cNvPr id="233" name="Google Shape;233;p27"/>
            <p:cNvSpPr/>
            <p:nvPr/>
          </p:nvSpPr>
          <p:spPr>
            <a:xfrm>
              <a:off x="2186208" y="2820050"/>
              <a:ext cx="1620000" cy="64500"/>
            </a:xfrm>
            <a:prstGeom prst="rect">
              <a:avLst/>
            </a:prstGeom>
            <a:solidFill>
              <a:srgbClr val="D6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7"/>
            <p:cNvSpPr/>
            <p:nvPr/>
          </p:nvSpPr>
          <p:spPr>
            <a:xfrm>
              <a:off x="3776784" y="2820050"/>
              <a:ext cx="1620000" cy="64500"/>
            </a:xfrm>
            <a:prstGeom prst="rect">
              <a:avLst/>
            </a:prstGeom>
            <a:solidFill>
              <a:srgbClr val="F77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7"/>
            <p:cNvSpPr/>
            <p:nvPr/>
          </p:nvSpPr>
          <p:spPr>
            <a:xfrm>
              <a:off x="5373056" y="2820052"/>
              <a:ext cx="1596300" cy="64500"/>
            </a:xfrm>
            <a:prstGeom prst="rect">
              <a:avLst/>
            </a:prstGeom>
            <a:solidFill>
              <a:srgbClr val="FCBF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7"/>
            <p:cNvSpPr/>
            <p:nvPr/>
          </p:nvSpPr>
          <p:spPr>
            <a:xfrm>
              <a:off x="595675" y="2820050"/>
              <a:ext cx="1590600" cy="64500"/>
            </a:xfrm>
            <a:prstGeom prst="rect">
              <a:avLst/>
            </a:prstGeom>
            <a:solidFill>
              <a:srgbClr val="0030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7"/>
            <p:cNvSpPr/>
            <p:nvPr/>
          </p:nvSpPr>
          <p:spPr>
            <a:xfrm>
              <a:off x="6957849" y="2820050"/>
              <a:ext cx="1590600" cy="64500"/>
            </a:xfrm>
            <a:prstGeom prst="rect">
              <a:avLst/>
            </a:prstGeom>
            <a:solidFill>
              <a:srgbClr val="EAE2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8" name="Google Shape;238;p27"/>
          <p:cNvSpPr txBox="1">
            <a:spLocks noGrp="1"/>
          </p:cNvSpPr>
          <p:nvPr>
            <p:ph type="title"/>
          </p:nvPr>
        </p:nvSpPr>
        <p:spPr>
          <a:xfrm>
            <a:off x="4771875" y="545025"/>
            <a:ext cx="3880800" cy="1438200"/>
          </a:xfrm>
          <a:prstGeom prst="rect">
            <a:avLst/>
          </a:prstGeom>
          <a:noFill/>
        </p:spPr>
        <p:txBody>
          <a:bodyPr spcFirstLastPara="1" wrap="square" lIns="91425" tIns="91425" rIns="91425" bIns="91425" anchor="b" anchorCtr="0">
            <a:normAutofit/>
          </a:bodyPr>
          <a:lstStyle>
            <a:lvl1pPr lvl="0" algn="l">
              <a:lnSpc>
                <a:spcPct val="100000"/>
              </a:lnSpc>
              <a:spcBef>
                <a:spcPts val="0"/>
              </a:spcBef>
              <a:spcAft>
                <a:spcPts val="0"/>
              </a:spcAft>
              <a:buNone/>
              <a:defRPr sz="2400">
                <a:solidFill>
                  <a:srgbClr val="434343"/>
                </a:solidFill>
              </a:defRPr>
            </a:lvl1pPr>
            <a:lvl2pPr lvl="1" algn="l">
              <a:lnSpc>
                <a:spcPct val="100000"/>
              </a:lnSpc>
              <a:spcBef>
                <a:spcPts val="0"/>
              </a:spcBef>
              <a:spcAft>
                <a:spcPts val="0"/>
              </a:spcAft>
              <a:buNone/>
              <a:defRPr sz="2400">
                <a:solidFill>
                  <a:srgbClr val="434343"/>
                </a:solidFill>
              </a:defRPr>
            </a:lvl2pPr>
            <a:lvl3pPr lvl="2" algn="l">
              <a:lnSpc>
                <a:spcPct val="100000"/>
              </a:lnSpc>
              <a:spcBef>
                <a:spcPts val="0"/>
              </a:spcBef>
              <a:spcAft>
                <a:spcPts val="0"/>
              </a:spcAft>
              <a:buNone/>
              <a:defRPr sz="2400">
                <a:solidFill>
                  <a:srgbClr val="434343"/>
                </a:solidFill>
              </a:defRPr>
            </a:lvl3pPr>
            <a:lvl4pPr lvl="3" algn="l">
              <a:lnSpc>
                <a:spcPct val="100000"/>
              </a:lnSpc>
              <a:spcBef>
                <a:spcPts val="0"/>
              </a:spcBef>
              <a:spcAft>
                <a:spcPts val="0"/>
              </a:spcAft>
              <a:buNone/>
              <a:defRPr sz="2400">
                <a:solidFill>
                  <a:srgbClr val="434343"/>
                </a:solidFill>
              </a:defRPr>
            </a:lvl4pPr>
            <a:lvl5pPr lvl="4" algn="l">
              <a:lnSpc>
                <a:spcPct val="100000"/>
              </a:lnSpc>
              <a:spcBef>
                <a:spcPts val="0"/>
              </a:spcBef>
              <a:spcAft>
                <a:spcPts val="0"/>
              </a:spcAft>
              <a:buNone/>
              <a:defRPr sz="2400">
                <a:solidFill>
                  <a:srgbClr val="434343"/>
                </a:solidFill>
              </a:defRPr>
            </a:lvl5pPr>
            <a:lvl6pPr lvl="5" algn="l">
              <a:lnSpc>
                <a:spcPct val="100000"/>
              </a:lnSpc>
              <a:spcBef>
                <a:spcPts val="0"/>
              </a:spcBef>
              <a:spcAft>
                <a:spcPts val="0"/>
              </a:spcAft>
              <a:buNone/>
              <a:defRPr sz="2400">
                <a:solidFill>
                  <a:srgbClr val="434343"/>
                </a:solidFill>
              </a:defRPr>
            </a:lvl6pPr>
            <a:lvl7pPr lvl="6" algn="l">
              <a:lnSpc>
                <a:spcPct val="100000"/>
              </a:lnSpc>
              <a:spcBef>
                <a:spcPts val="0"/>
              </a:spcBef>
              <a:spcAft>
                <a:spcPts val="0"/>
              </a:spcAft>
              <a:buNone/>
              <a:defRPr sz="2400">
                <a:solidFill>
                  <a:srgbClr val="434343"/>
                </a:solidFill>
              </a:defRPr>
            </a:lvl7pPr>
            <a:lvl8pPr lvl="7" algn="l">
              <a:lnSpc>
                <a:spcPct val="100000"/>
              </a:lnSpc>
              <a:spcBef>
                <a:spcPts val="0"/>
              </a:spcBef>
              <a:spcAft>
                <a:spcPts val="0"/>
              </a:spcAft>
              <a:buNone/>
              <a:defRPr sz="2400">
                <a:solidFill>
                  <a:srgbClr val="434343"/>
                </a:solidFill>
              </a:defRPr>
            </a:lvl8pPr>
            <a:lvl9pPr lvl="8" algn="l">
              <a:lnSpc>
                <a:spcPct val="100000"/>
              </a:lnSpc>
              <a:spcBef>
                <a:spcPts val="0"/>
              </a:spcBef>
              <a:spcAft>
                <a:spcPts val="0"/>
              </a:spcAft>
              <a:buNone/>
              <a:defRPr sz="2400">
                <a:solidFill>
                  <a:srgbClr val="434343"/>
                </a:solidFill>
              </a:defRPr>
            </a:lvl9pPr>
          </a:lstStyle>
          <a:p>
            <a:endParaRPr/>
          </a:p>
        </p:txBody>
      </p:sp>
      <p:sp>
        <p:nvSpPr>
          <p:cNvPr id="239" name="Google Shape;239;p27"/>
          <p:cNvSpPr txBox="1">
            <a:spLocks noGrp="1"/>
          </p:cNvSpPr>
          <p:nvPr>
            <p:ph type="body" idx="1"/>
          </p:nvPr>
        </p:nvSpPr>
        <p:spPr>
          <a:xfrm>
            <a:off x="4771875" y="2324775"/>
            <a:ext cx="3880800" cy="2273700"/>
          </a:xfrm>
          <a:prstGeom prst="rect">
            <a:avLst/>
          </a:prstGeom>
          <a:noFill/>
        </p:spPr>
        <p:txBody>
          <a:bodyPr spcFirstLastPara="1" wrap="square" lIns="91425" tIns="91425" rIns="91425" bIns="91425" anchor="t" anchorCtr="0">
            <a:normAutofit/>
          </a:bodyPr>
          <a:lstStyle>
            <a:lvl1pPr marL="457200" lvl="0" indent="-317500" algn="l">
              <a:lnSpc>
                <a:spcPct val="115000"/>
              </a:lnSpc>
              <a:spcBef>
                <a:spcPts val="0"/>
              </a:spcBef>
              <a:spcAft>
                <a:spcPts val="0"/>
              </a:spcAft>
              <a:buClr>
                <a:srgbClr val="434343"/>
              </a:buClr>
              <a:buSzPts val="1400"/>
              <a:buChar char="●"/>
              <a:defRPr sz="1400">
                <a:solidFill>
                  <a:srgbClr val="434343"/>
                </a:solidFill>
              </a:defRPr>
            </a:lvl1pPr>
            <a:lvl2pPr marL="914400" lvl="1" indent="-304800" algn="l">
              <a:lnSpc>
                <a:spcPct val="115000"/>
              </a:lnSpc>
              <a:spcBef>
                <a:spcPts val="0"/>
              </a:spcBef>
              <a:spcAft>
                <a:spcPts val="0"/>
              </a:spcAft>
              <a:buClr>
                <a:srgbClr val="434343"/>
              </a:buClr>
              <a:buSzPts val="1200"/>
              <a:buChar char="○"/>
              <a:defRPr sz="1200">
                <a:solidFill>
                  <a:srgbClr val="434343"/>
                </a:solidFill>
              </a:defRPr>
            </a:lvl2pPr>
            <a:lvl3pPr marL="1371600" lvl="2" indent="-304800" algn="l">
              <a:lnSpc>
                <a:spcPct val="115000"/>
              </a:lnSpc>
              <a:spcBef>
                <a:spcPts val="0"/>
              </a:spcBef>
              <a:spcAft>
                <a:spcPts val="0"/>
              </a:spcAft>
              <a:buClr>
                <a:srgbClr val="434343"/>
              </a:buClr>
              <a:buSzPts val="1200"/>
              <a:buChar char="■"/>
              <a:defRPr sz="1200">
                <a:solidFill>
                  <a:srgbClr val="434343"/>
                </a:solidFill>
              </a:defRPr>
            </a:lvl3pPr>
            <a:lvl4pPr marL="1828800" lvl="3" indent="-304800" algn="l">
              <a:lnSpc>
                <a:spcPct val="115000"/>
              </a:lnSpc>
              <a:spcBef>
                <a:spcPts val="0"/>
              </a:spcBef>
              <a:spcAft>
                <a:spcPts val="0"/>
              </a:spcAft>
              <a:buClr>
                <a:srgbClr val="434343"/>
              </a:buClr>
              <a:buSzPts val="1200"/>
              <a:buChar char="●"/>
              <a:defRPr sz="1200">
                <a:solidFill>
                  <a:srgbClr val="434343"/>
                </a:solidFill>
              </a:defRPr>
            </a:lvl4pPr>
            <a:lvl5pPr marL="2286000" lvl="4" indent="-304800" algn="l">
              <a:lnSpc>
                <a:spcPct val="115000"/>
              </a:lnSpc>
              <a:spcBef>
                <a:spcPts val="0"/>
              </a:spcBef>
              <a:spcAft>
                <a:spcPts val="0"/>
              </a:spcAft>
              <a:buClr>
                <a:srgbClr val="434343"/>
              </a:buClr>
              <a:buSzPts val="1200"/>
              <a:buChar char="○"/>
              <a:defRPr sz="1200">
                <a:solidFill>
                  <a:srgbClr val="434343"/>
                </a:solidFill>
              </a:defRPr>
            </a:lvl5pPr>
            <a:lvl6pPr marL="2743200" lvl="5" indent="-304800" algn="l">
              <a:lnSpc>
                <a:spcPct val="115000"/>
              </a:lnSpc>
              <a:spcBef>
                <a:spcPts val="0"/>
              </a:spcBef>
              <a:spcAft>
                <a:spcPts val="0"/>
              </a:spcAft>
              <a:buClr>
                <a:srgbClr val="434343"/>
              </a:buClr>
              <a:buSzPts val="1200"/>
              <a:buChar char="■"/>
              <a:defRPr sz="1200">
                <a:solidFill>
                  <a:srgbClr val="434343"/>
                </a:solidFill>
              </a:defRPr>
            </a:lvl6pPr>
            <a:lvl7pPr marL="3200400" lvl="6" indent="-304800" algn="l">
              <a:lnSpc>
                <a:spcPct val="115000"/>
              </a:lnSpc>
              <a:spcBef>
                <a:spcPts val="0"/>
              </a:spcBef>
              <a:spcAft>
                <a:spcPts val="0"/>
              </a:spcAft>
              <a:buClr>
                <a:srgbClr val="434343"/>
              </a:buClr>
              <a:buSzPts val="1200"/>
              <a:buChar char="●"/>
              <a:defRPr sz="1200">
                <a:solidFill>
                  <a:srgbClr val="434343"/>
                </a:solidFill>
              </a:defRPr>
            </a:lvl7pPr>
            <a:lvl8pPr marL="3657600" lvl="7" indent="-304800" algn="l">
              <a:lnSpc>
                <a:spcPct val="115000"/>
              </a:lnSpc>
              <a:spcBef>
                <a:spcPts val="0"/>
              </a:spcBef>
              <a:spcAft>
                <a:spcPts val="0"/>
              </a:spcAft>
              <a:buClr>
                <a:srgbClr val="434343"/>
              </a:buClr>
              <a:buSzPts val="1200"/>
              <a:buChar char="○"/>
              <a:defRPr sz="1200">
                <a:solidFill>
                  <a:srgbClr val="434343"/>
                </a:solidFill>
              </a:defRPr>
            </a:lvl8pPr>
            <a:lvl9pPr marL="4114800" lvl="8" indent="-304800" algn="l">
              <a:lnSpc>
                <a:spcPct val="115000"/>
              </a:lnSpc>
              <a:spcBef>
                <a:spcPts val="0"/>
              </a:spcBef>
              <a:spcAft>
                <a:spcPts val="0"/>
              </a:spcAft>
              <a:buClr>
                <a:srgbClr val="434343"/>
              </a:buClr>
              <a:buSzPts val="1200"/>
              <a:buChar char="■"/>
              <a:defRPr sz="1200">
                <a:solidFill>
                  <a:srgbClr val="434343"/>
                </a:solidFill>
              </a:defRPr>
            </a:lvl9pPr>
          </a:lstStyle>
          <a:p>
            <a:endParaRPr/>
          </a:p>
        </p:txBody>
      </p:sp>
      <p:sp>
        <p:nvSpPr>
          <p:cNvPr id="240" name="Google Shape;240;p27"/>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rmAutofit/>
          </a:bodyPr>
          <a:lstStyle>
            <a:lvl1pPr lvl="0" algn="r">
              <a:lnSpc>
                <a:spcPct val="100000"/>
              </a:lnSpc>
              <a:spcAft>
                <a:spcPts val="0"/>
              </a:spcAft>
              <a:buNone/>
              <a:defRPr sz="1000">
                <a:solidFill>
                  <a:srgbClr val="616161"/>
                </a:solidFill>
              </a:defRPr>
            </a:lvl1pPr>
            <a:lvl2pPr lvl="1" algn="r">
              <a:lnSpc>
                <a:spcPct val="100000"/>
              </a:lnSpc>
              <a:spcAft>
                <a:spcPts val="0"/>
              </a:spcAft>
              <a:buNone/>
              <a:defRPr sz="1000">
                <a:solidFill>
                  <a:srgbClr val="616161"/>
                </a:solidFill>
              </a:defRPr>
            </a:lvl2pPr>
            <a:lvl3pPr lvl="2" algn="r">
              <a:lnSpc>
                <a:spcPct val="100000"/>
              </a:lnSpc>
              <a:spcAft>
                <a:spcPts val="0"/>
              </a:spcAft>
              <a:buNone/>
              <a:defRPr sz="1000">
                <a:solidFill>
                  <a:srgbClr val="616161"/>
                </a:solidFill>
              </a:defRPr>
            </a:lvl3pPr>
            <a:lvl4pPr lvl="3" algn="r">
              <a:lnSpc>
                <a:spcPct val="100000"/>
              </a:lnSpc>
              <a:spcAft>
                <a:spcPts val="0"/>
              </a:spcAft>
              <a:buNone/>
              <a:defRPr sz="1000">
                <a:solidFill>
                  <a:srgbClr val="616161"/>
                </a:solidFill>
              </a:defRPr>
            </a:lvl4pPr>
            <a:lvl5pPr lvl="4" algn="r">
              <a:lnSpc>
                <a:spcPct val="100000"/>
              </a:lnSpc>
              <a:spcAft>
                <a:spcPts val="0"/>
              </a:spcAft>
              <a:buNone/>
              <a:defRPr sz="1000">
                <a:solidFill>
                  <a:srgbClr val="616161"/>
                </a:solidFill>
              </a:defRPr>
            </a:lvl5pPr>
            <a:lvl6pPr lvl="5" algn="r">
              <a:lnSpc>
                <a:spcPct val="100000"/>
              </a:lnSpc>
              <a:spcAft>
                <a:spcPts val="0"/>
              </a:spcAft>
              <a:buNone/>
              <a:defRPr sz="1000">
                <a:solidFill>
                  <a:srgbClr val="616161"/>
                </a:solidFill>
              </a:defRPr>
            </a:lvl6pPr>
            <a:lvl7pPr lvl="6" algn="r">
              <a:lnSpc>
                <a:spcPct val="100000"/>
              </a:lnSpc>
              <a:spcAft>
                <a:spcPts val="0"/>
              </a:spcAft>
              <a:buNone/>
              <a:defRPr sz="1000">
                <a:solidFill>
                  <a:srgbClr val="616161"/>
                </a:solidFill>
              </a:defRPr>
            </a:lvl7pPr>
            <a:lvl8pPr lvl="7" algn="r">
              <a:lnSpc>
                <a:spcPct val="100000"/>
              </a:lnSpc>
              <a:spcAft>
                <a:spcPts val="0"/>
              </a:spcAft>
              <a:buNone/>
              <a:defRPr sz="1000">
                <a:solidFill>
                  <a:srgbClr val="616161"/>
                </a:solidFill>
              </a:defRPr>
            </a:lvl8pPr>
            <a:lvl9pPr lvl="8" algn="r">
              <a:lnSpc>
                <a:spcPct val="100000"/>
              </a:lnSpc>
              <a:spcAft>
                <a:spcPts val="0"/>
              </a:spcAft>
              <a:buNone/>
              <a:defRPr sz="1000">
                <a:solidFill>
                  <a:srgbClr val="61616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ustom layout 15">
  <p:cSld name="AUTOLAYOUT_24">
    <p:bg>
      <p:bgPr>
        <a:solidFill>
          <a:srgbClr val="FFFFFF"/>
        </a:solidFill>
        <a:effectLst/>
      </p:bgPr>
    </p:bg>
    <p:spTree>
      <p:nvGrpSpPr>
        <p:cNvPr id="1" name="Shape 241"/>
        <p:cNvGrpSpPr/>
        <p:nvPr/>
      </p:nvGrpSpPr>
      <p:grpSpPr>
        <a:xfrm>
          <a:off x="0" y="0"/>
          <a:ext cx="0" cy="0"/>
          <a:chOff x="0" y="0"/>
          <a:chExt cx="0" cy="0"/>
        </a:xfrm>
      </p:grpSpPr>
      <p:sp>
        <p:nvSpPr>
          <p:cNvPr id="242" name="Google Shape;242;p28"/>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43" name="Google Shape;243;p28"/>
          <p:cNvCxnSpPr/>
          <p:nvPr/>
        </p:nvCxnSpPr>
        <p:spPr>
          <a:xfrm>
            <a:off x="3027472" y="0"/>
            <a:ext cx="0" cy="5133300"/>
          </a:xfrm>
          <a:prstGeom prst="straightConnector1">
            <a:avLst/>
          </a:prstGeom>
          <a:noFill/>
          <a:ln w="9525" cap="flat" cmpd="sng">
            <a:solidFill>
              <a:srgbClr val="F2F2F2"/>
            </a:solidFill>
            <a:prstDash val="solid"/>
            <a:miter lim="8000"/>
            <a:headEnd type="none" w="sm" len="sm"/>
            <a:tailEnd type="none" w="sm" len="sm"/>
          </a:ln>
          <a:effectLst>
            <a:outerShdw blurRad="50800" dist="38100" algn="l" rotWithShape="0">
              <a:srgbClr val="000000">
                <a:alpha val="40000"/>
              </a:srgbClr>
            </a:outerShdw>
          </a:effectLst>
        </p:spPr>
      </p:cxnSp>
      <p:sp>
        <p:nvSpPr>
          <p:cNvPr id="244" name="Google Shape;244;p28"/>
          <p:cNvSpPr/>
          <p:nvPr/>
        </p:nvSpPr>
        <p:spPr>
          <a:xfrm>
            <a:off x="0" y="0"/>
            <a:ext cx="3048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8"/>
          <p:cNvSpPr txBox="1">
            <a:spLocks noGrp="1"/>
          </p:cNvSpPr>
          <p:nvPr>
            <p:ph type="title"/>
          </p:nvPr>
        </p:nvSpPr>
        <p:spPr>
          <a:xfrm>
            <a:off x="284100" y="307975"/>
            <a:ext cx="2479800" cy="4268700"/>
          </a:xfrm>
          <a:prstGeom prst="rect">
            <a:avLst/>
          </a:prstGeom>
          <a:noFill/>
        </p:spPr>
        <p:txBody>
          <a:bodyPr spcFirstLastPara="1" wrap="square" lIns="91425" tIns="91425" rIns="91425" bIns="91425" anchor="t" anchorCtr="0">
            <a:normAutofit/>
          </a:bodyPr>
          <a:lstStyle>
            <a:lvl1pPr lvl="0" algn="l">
              <a:lnSpc>
                <a:spcPct val="100000"/>
              </a:lnSpc>
              <a:spcBef>
                <a:spcPts val="0"/>
              </a:spcBef>
              <a:spcAft>
                <a:spcPts val="0"/>
              </a:spcAft>
              <a:buClr>
                <a:schemeClr val="lt1"/>
              </a:buClr>
              <a:buSzPts val="3000"/>
              <a:buNone/>
              <a:defRPr sz="3000" b="1">
                <a:solidFill>
                  <a:schemeClr val="lt1"/>
                </a:solidFill>
              </a:defRPr>
            </a:lvl1pPr>
            <a:lvl2pPr lvl="1" algn="l">
              <a:lnSpc>
                <a:spcPct val="100000"/>
              </a:lnSpc>
              <a:spcBef>
                <a:spcPts val="0"/>
              </a:spcBef>
              <a:spcAft>
                <a:spcPts val="0"/>
              </a:spcAft>
              <a:buClr>
                <a:schemeClr val="lt1"/>
              </a:buClr>
              <a:buSzPts val="3000"/>
              <a:buNone/>
              <a:defRPr sz="3000" b="1">
                <a:solidFill>
                  <a:schemeClr val="lt1"/>
                </a:solidFill>
              </a:defRPr>
            </a:lvl2pPr>
            <a:lvl3pPr lvl="2" algn="l">
              <a:lnSpc>
                <a:spcPct val="100000"/>
              </a:lnSpc>
              <a:spcBef>
                <a:spcPts val="0"/>
              </a:spcBef>
              <a:spcAft>
                <a:spcPts val="0"/>
              </a:spcAft>
              <a:buClr>
                <a:schemeClr val="lt1"/>
              </a:buClr>
              <a:buSzPts val="3000"/>
              <a:buNone/>
              <a:defRPr sz="3000" b="1">
                <a:solidFill>
                  <a:schemeClr val="lt1"/>
                </a:solidFill>
              </a:defRPr>
            </a:lvl3pPr>
            <a:lvl4pPr lvl="3" algn="l">
              <a:lnSpc>
                <a:spcPct val="100000"/>
              </a:lnSpc>
              <a:spcBef>
                <a:spcPts val="0"/>
              </a:spcBef>
              <a:spcAft>
                <a:spcPts val="0"/>
              </a:spcAft>
              <a:buClr>
                <a:schemeClr val="lt1"/>
              </a:buClr>
              <a:buSzPts val="3000"/>
              <a:buNone/>
              <a:defRPr sz="3000" b="1">
                <a:solidFill>
                  <a:schemeClr val="lt1"/>
                </a:solidFill>
              </a:defRPr>
            </a:lvl4pPr>
            <a:lvl5pPr lvl="4" algn="l">
              <a:lnSpc>
                <a:spcPct val="100000"/>
              </a:lnSpc>
              <a:spcBef>
                <a:spcPts val="0"/>
              </a:spcBef>
              <a:spcAft>
                <a:spcPts val="0"/>
              </a:spcAft>
              <a:buClr>
                <a:schemeClr val="lt1"/>
              </a:buClr>
              <a:buSzPts val="3000"/>
              <a:buNone/>
              <a:defRPr sz="3000" b="1">
                <a:solidFill>
                  <a:schemeClr val="lt1"/>
                </a:solidFill>
              </a:defRPr>
            </a:lvl5pPr>
            <a:lvl6pPr lvl="5" algn="l">
              <a:lnSpc>
                <a:spcPct val="100000"/>
              </a:lnSpc>
              <a:spcBef>
                <a:spcPts val="0"/>
              </a:spcBef>
              <a:spcAft>
                <a:spcPts val="0"/>
              </a:spcAft>
              <a:buClr>
                <a:schemeClr val="lt1"/>
              </a:buClr>
              <a:buSzPts val="3000"/>
              <a:buNone/>
              <a:defRPr sz="3000" b="1">
                <a:solidFill>
                  <a:schemeClr val="lt1"/>
                </a:solidFill>
              </a:defRPr>
            </a:lvl6pPr>
            <a:lvl7pPr lvl="6" algn="l">
              <a:lnSpc>
                <a:spcPct val="100000"/>
              </a:lnSpc>
              <a:spcBef>
                <a:spcPts val="0"/>
              </a:spcBef>
              <a:spcAft>
                <a:spcPts val="0"/>
              </a:spcAft>
              <a:buClr>
                <a:schemeClr val="lt1"/>
              </a:buClr>
              <a:buSzPts val="3000"/>
              <a:buNone/>
              <a:defRPr sz="3000" b="1">
                <a:solidFill>
                  <a:schemeClr val="lt1"/>
                </a:solidFill>
              </a:defRPr>
            </a:lvl7pPr>
            <a:lvl8pPr lvl="7" algn="l">
              <a:lnSpc>
                <a:spcPct val="100000"/>
              </a:lnSpc>
              <a:spcBef>
                <a:spcPts val="0"/>
              </a:spcBef>
              <a:spcAft>
                <a:spcPts val="0"/>
              </a:spcAft>
              <a:buClr>
                <a:schemeClr val="lt1"/>
              </a:buClr>
              <a:buSzPts val="3000"/>
              <a:buNone/>
              <a:defRPr sz="3000" b="1">
                <a:solidFill>
                  <a:schemeClr val="lt1"/>
                </a:solidFill>
              </a:defRPr>
            </a:lvl8pPr>
            <a:lvl9pPr lvl="8" algn="l">
              <a:lnSpc>
                <a:spcPct val="100000"/>
              </a:lnSpc>
              <a:spcBef>
                <a:spcPts val="0"/>
              </a:spcBef>
              <a:spcAft>
                <a:spcPts val="0"/>
              </a:spcAft>
              <a:buClr>
                <a:schemeClr val="lt1"/>
              </a:buClr>
              <a:buSzPts val="3000"/>
              <a:buNone/>
              <a:defRPr sz="3000" b="1">
                <a:solidFill>
                  <a:schemeClr val="lt1"/>
                </a:solidFill>
              </a:defRPr>
            </a:lvl9pPr>
          </a:lstStyle>
          <a:p>
            <a:endParaRPr/>
          </a:p>
        </p:txBody>
      </p:sp>
      <p:sp>
        <p:nvSpPr>
          <p:cNvPr id="246" name="Google Shape;246;p28"/>
          <p:cNvSpPr txBox="1">
            <a:spLocks noGrp="1"/>
          </p:cNvSpPr>
          <p:nvPr>
            <p:ph type="body" idx="1"/>
          </p:nvPr>
        </p:nvSpPr>
        <p:spPr>
          <a:xfrm>
            <a:off x="3381100" y="307975"/>
            <a:ext cx="5451300" cy="4268700"/>
          </a:xfrm>
          <a:prstGeom prst="rect">
            <a:avLst/>
          </a:prstGeom>
          <a:noFill/>
        </p:spPr>
        <p:txBody>
          <a:bodyPr spcFirstLastPara="1" wrap="square" lIns="91425" tIns="91425" rIns="91425" bIns="91425" anchor="t" anchorCtr="0">
            <a:normAutofit/>
          </a:bodyPr>
          <a:lstStyle>
            <a:lvl1pPr marL="457200" lvl="0" indent="-342900" algn="l">
              <a:lnSpc>
                <a:spcPct val="115000"/>
              </a:lnSpc>
              <a:spcBef>
                <a:spcPts val="0"/>
              </a:spcBef>
              <a:spcAft>
                <a:spcPts val="0"/>
              </a:spcAft>
              <a:buClr>
                <a:schemeClr val="dk2"/>
              </a:buClr>
              <a:buSzPts val="1800"/>
              <a:buChar char="●"/>
              <a:defRPr sz="1800">
                <a:solidFill>
                  <a:schemeClr val="dk2"/>
                </a:solidFill>
              </a:defRPr>
            </a:lvl1pPr>
            <a:lvl2pPr marL="914400" lvl="1" indent="-317500" algn="l">
              <a:lnSpc>
                <a:spcPct val="115000"/>
              </a:lnSpc>
              <a:spcBef>
                <a:spcPts val="0"/>
              </a:spcBef>
              <a:spcAft>
                <a:spcPts val="0"/>
              </a:spcAft>
              <a:buClr>
                <a:schemeClr val="dk2"/>
              </a:buClr>
              <a:buSzPts val="1400"/>
              <a:buChar char="○"/>
              <a:defRPr sz="1400">
                <a:solidFill>
                  <a:schemeClr val="dk2"/>
                </a:solidFill>
              </a:defRPr>
            </a:lvl2pPr>
            <a:lvl3pPr marL="1371600" lvl="2" indent="-317500" algn="l">
              <a:lnSpc>
                <a:spcPct val="115000"/>
              </a:lnSpc>
              <a:spcBef>
                <a:spcPts val="0"/>
              </a:spcBef>
              <a:spcAft>
                <a:spcPts val="0"/>
              </a:spcAft>
              <a:buClr>
                <a:schemeClr val="dk2"/>
              </a:buClr>
              <a:buSzPts val="1400"/>
              <a:buChar char="■"/>
              <a:defRPr sz="1400">
                <a:solidFill>
                  <a:schemeClr val="dk2"/>
                </a:solidFill>
              </a:defRPr>
            </a:lvl3pPr>
            <a:lvl4pPr marL="1828800" lvl="3" indent="-317500" algn="l">
              <a:lnSpc>
                <a:spcPct val="115000"/>
              </a:lnSpc>
              <a:spcBef>
                <a:spcPts val="0"/>
              </a:spcBef>
              <a:spcAft>
                <a:spcPts val="0"/>
              </a:spcAft>
              <a:buClr>
                <a:schemeClr val="dk2"/>
              </a:buClr>
              <a:buSzPts val="1400"/>
              <a:buChar char="●"/>
              <a:defRPr sz="1400">
                <a:solidFill>
                  <a:schemeClr val="dk2"/>
                </a:solidFill>
              </a:defRPr>
            </a:lvl4pPr>
            <a:lvl5pPr marL="2286000" lvl="4" indent="-317500" algn="l">
              <a:lnSpc>
                <a:spcPct val="115000"/>
              </a:lnSpc>
              <a:spcBef>
                <a:spcPts val="0"/>
              </a:spcBef>
              <a:spcAft>
                <a:spcPts val="0"/>
              </a:spcAft>
              <a:buClr>
                <a:schemeClr val="dk2"/>
              </a:buClr>
              <a:buSzPts val="1400"/>
              <a:buChar char="○"/>
              <a:defRPr sz="1400">
                <a:solidFill>
                  <a:schemeClr val="dk2"/>
                </a:solidFill>
              </a:defRPr>
            </a:lvl5pPr>
            <a:lvl6pPr marL="2743200" lvl="5" indent="-317500" algn="l">
              <a:lnSpc>
                <a:spcPct val="115000"/>
              </a:lnSpc>
              <a:spcBef>
                <a:spcPts val="0"/>
              </a:spcBef>
              <a:spcAft>
                <a:spcPts val="0"/>
              </a:spcAft>
              <a:buClr>
                <a:schemeClr val="dk2"/>
              </a:buClr>
              <a:buSzPts val="1400"/>
              <a:buChar char="■"/>
              <a:defRPr sz="1400">
                <a:solidFill>
                  <a:schemeClr val="dk2"/>
                </a:solidFill>
              </a:defRPr>
            </a:lvl6pPr>
            <a:lvl7pPr marL="3200400" lvl="6" indent="-317500" algn="l">
              <a:lnSpc>
                <a:spcPct val="115000"/>
              </a:lnSpc>
              <a:spcBef>
                <a:spcPts val="0"/>
              </a:spcBef>
              <a:spcAft>
                <a:spcPts val="0"/>
              </a:spcAft>
              <a:buClr>
                <a:schemeClr val="dk2"/>
              </a:buClr>
              <a:buSzPts val="1400"/>
              <a:buChar char="●"/>
              <a:defRPr sz="1400">
                <a:solidFill>
                  <a:schemeClr val="dk2"/>
                </a:solidFill>
              </a:defRPr>
            </a:lvl7pPr>
            <a:lvl8pPr marL="3657600" lvl="7" indent="-317500" algn="l">
              <a:lnSpc>
                <a:spcPct val="115000"/>
              </a:lnSpc>
              <a:spcBef>
                <a:spcPts val="0"/>
              </a:spcBef>
              <a:spcAft>
                <a:spcPts val="0"/>
              </a:spcAft>
              <a:buClr>
                <a:schemeClr val="dk2"/>
              </a:buClr>
              <a:buSzPts val="1400"/>
              <a:buChar char="○"/>
              <a:defRPr sz="1400">
                <a:solidFill>
                  <a:schemeClr val="dk2"/>
                </a:solidFill>
              </a:defRPr>
            </a:lvl8pPr>
            <a:lvl9pPr marL="4114800" lvl="8" indent="-317500" algn="l">
              <a:lnSpc>
                <a:spcPct val="115000"/>
              </a:lnSpc>
              <a:spcBef>
                <a:spcPts val="0"/>
              </a:spcBef>
              <a:spcAft>
                <a:spcPts val="0"/>
              </a:spcAft>
              <a:buClr>
                <a:schemeClr val="dk2"/>
              </a:buClr>
              <a:buSzPts val="1400"/>
              <a:buChar char="■"/>
              <a:defRPr sz="1400">
                <a:solidFill>
                  <a:schemeClr val="dk2"/>
                </a:solidFill>
              </a:defRPr>
            </a:lvl9pPr>
          </a:lstStyle>
          <a:p>
            <a:endParaRPr/>
          </a:p>
        </p:txBody>
      </p:sp>
      <p:sp>
        <p:nvSpPr>
          <p:cNvPr id="247" name="Google Shape;247;p28"/>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rm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ustom layout 17">
  <p:cSld name="AUTOLAYOUT_26">
    <p:bg>
      <p:bgPr>
        <a:solidFill>
          <a:srgbClr val="FFFFFF"/>
        </a:solidFill>
        <a:effectLst/>
      </p:bgPr>
    </p:bg>
    <p:spTree>
      <p:nvGrpSpPr>
        <p:cNvPr id="1" name="Shape 248"/>
        <p:cNvGrpSpPr/>
        <p:nvPr/>
      </p:nvGrpSpPr>
      <p:grpSpPr>
        <a:xfrm>
          <a:off x="0" y="0"/>
          <a:ext cx="0" cy="0"/>
          <a:chOff x="0" y="0"/>
          <a:chExt cx="0" cy="0"/>
        </a:xfrm>
      </p:grpSpPr>
      <p:sp>
        <p:nvSpPr>
          <p:cNvPr id="249" name="Google Shape;249;p29"/>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9"/>
          <p:cNvSpPr/>
          <p:nvPr/>
        </p:nvSpPr>
        <p:spPr>
          <a:xfrm>
            <a:off x="0" y="0"/>
            <a:ext cx="4572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9"/>
          <p:cNvSpPr txBox="1">
            <a:spLocks noGrp="1"/>
          </p:cNvSpPr>
          <p:nvPr>
            <p:ph type="title"/>
          </p:nvPr>
        </p:nvSpPr>
        <p:spPr>
          <a:xfrm>
            <a:off x="4852825" y="233150"/>
            <a:ext cx="4016400" cy="1181400"/>
          </a:xfrm>
          <a:prstGeom prst="rect">
            <a:avLst/>
          </a:prstGeom>
          <a:noFill/>
        </p:spPr>
        <p:txBody>
          <a:bodyPr spcFirstLastPara="1" wrap="square" lIns="91425" tIns="91425" rIns="91425" bIns="91425" anchor="b" anchorCtr="0">
            <a:normAutofit/>
          </a:bodyPr>
          <a:lstStyle>
            <a:lvl1pPr lvl="0" algn="l">
              <a:lnSpc>
                <a:spcPct val="100000"/>
              </a:lnSpc>
              <a:spcBef>
                <a:spcPts val="0"/>
              </a:spcBef>
              <a:spcAft>
                <a:spcPts val="0"/>
              </a:spcAft>
              <a:buClr>
                <a:schemeClr val="dk1"/>
              </a:buClr>
              <a:buSzPts val="3000"/>
              <a:buNone/>
              <a:defRPr sz="3000" b="1">
                <a:solidFill>
                  <a:schemeClr val="dk1"/>
                </a:solidFill>
              </a:defRPr>
            </a:lvl1pPr>
            <a:lvl2pPr lvl="1" algn="l">
              <a:lnSpc>
                <a:spcPct val="100000"/>
              </a:lnSpc>
              <a:spcBef>
                <a:spcPts val="0"/>
              </a:spcBef>
              <a:spcAft>
                <a:spcPts val="0"/>
              </a:spcAft>
              <a:buClr>
                <a:schemeClr val="dk1"/>
              </a:buClr>
              <a:buSzPts val="3000"/>
              <a:buNone/>
              <a:defRPr sz="3000" b="1">
                <a:solidFill>
                  <a:schemeClr val="dk1"/>
                </a:solidFill>
              </a:defRPr>
            </a:lvl2pPr>
            <a:lvl3pPr lvl="2" algn="l">
              <a:lnSpc>
                <a:spcPct val="100000"/>
              </a:lnSpc>
              <a:spcBef>
                <a:spcPts val="0"/>
              </a:spcBef>
              <a:spcAft>
                <a:spcPts val="0"/>
              </a:spcAft>
              <a:buClr>
                <a:schemeClr val="dk1"/>
              </a:buClr>
              <a:buSzPts val="3000"/>
              <a:buNone/>
              <a:defRPr sz="3000" b="1">
                <a:solidFill>
                  <a:schemeClr val="dk1"/>
                </a:solidFill>
              </a:defRPr>
            </a:lvl3pPr>
            <a:lvl4pPr lvl="3" algn="l">
              <a:lnSpc>
                <a:spcPct val="100000"/>
              </a:lnSpc>
              <a:spcBef>
                <a:spcPts val="0"/>
              </a:spcBef>
              <a:spcAft>
                <a:spcPts val="0"/>
              </a:spcAft>
              <a:buClr>
                <a:schemeClr val="dk1"/>
              </a:buClr>
              <a:buSzPts val="3000"/>
              <a:buNone/>
              <a:defRPr sz="3000" b="1">
                <a:solidFill>
                  <a:schemeClr val="dk1"/>
                </a:solidFill>
              </a:defRPr>
            </a:lvl4pPr>
            <a:lvl5pPr lvl="4" algn="l">
              <a:lnSpc>
                <a:spcPct val="100000"/>
              </a:lnSpc>
              <a:spcBef>
                <a:spcPts val="0"/>
              </a:spcBef>
              <a:spcAft>
                <a:spcPts val="0"/>
              </a:spcAft>
              <a:buClr>
                <a:schemeClr val="dk1"/>
              </a:buClr>
              <a:buSzPts val="3000"/>
              <a:buNone/>
              <a:defRPr sz="3000" b="1">
                <a:solidFill>
                  <a:schemeClr val="dk1"/>
                </a:solidFill>
              </a:defRPr>
            </a:lvl5pPr>
            <a:lvl6pPr lvl="5" algn="l">
              <a:lnSpc>
                <a:spcPct val="100000"/>
              </a:lnSpc>
              <a:spcBef>
                <a:spcPts val="0"/>
              </a:spcBef>
              <a:spcAft>
                <a:spcPts val="0"/>
              </a:spcAft>
              <a:buClr>
                <a:schemeClr val="dk1"/>
              </a:buClr>
              <a:buSzPts val="3000"/>
              <a:buNone/>
              <a:defRPr sz="3000" b="1">
                <a:solidFill>
                  <a:schemeClr val="dk1"/>
                </a:solidFill>
              </a:defRPr>
            </a:lvl6pPr>
            <a:lvl7pPr lvl="6" algn="l">
              <a:lnSpc>
                <a:spcPct val="100000"/>
              </a:lnSpc>
              <a:spcBef>
                <a:spcPts val="0"/>
              </a:spcBef>
              <a:spcAft>
                <a:spcPts val="0"/>
              </a:spcAft>
              <a:buClr>
                <a:schemeClr val="dk1"/>
              </a:buClr>
              <a:buSzPts val="3000"/>
              <a:buNone/>
              <a:defRPr sz="3000" b="1">
                <a:solidFill>
                  <a:schemeClr val="dk1"/>
                </a:solidFill>
              </a:defRPr>
            </a:lvl7pPr>
            <a:lvl8pPr lvl="7" algn="l">
              <a:lnSpc>
                <a:spcPct val="100000"/>
              </a:lnSpc>
              <a:spcBef>
                <a:spcPts val="0"/>
              </a:spcBef>
              <a:spcAft>
                <a:spcPts val="0"/>
              </a:spcAft>
              <a:buClr>
                <a:schemeClr val="dk1"/>
              </a:buClr>
              <a:buSzPts val="3000"/>
              <a:buNone/>
              <a:defRPr sz="3000" b="1">
                <a:solidFill>
                  <a:schemeClr val="dk1"/>
                </a:solidFill>
              </a:defRPr>
            </a:lvl8pPr>
            <a:lvl9pPr lvl="8" algn="l">
              <a:lnSpc>
                <a:spcPct val="100000"/>
              </a:lnSpc>
              <a:spcBef>
                <a:spcPts val="0"/>
              </a:spcBef>
              <a:spcAft>
                <a:spcPts val="0"/>
              </a:spcAft>
              <a:buClr>
                <a:schemeClr val="dk1"/>
              </a:buClr>
              <a:buSzPts val="3000"/>
              <a:buNone/>
              <a:defRPr sz="3000" b="1">
                <a:solidFill>
                  <a:schemeClr val="dk1"/>
                </a:solidFill>
              </a:defRPr>
            </a:lvl9pPr>
          </a:lstStyle>
          <a:p>
            <a:endParaRPr/>
          </a:p>
        </p:txBody>
      </p:sp>
      <p:sp>
        <p:nvSpPr>
          <p:cNvPr id="252" name="Google Shape;252;p29"/>
          <p:cNvSpPr txBox="1">
            <a:spLocks noGrp="1"/>
          </p:cNvSpPr>
          <p:nvPr>
            <p:ph type="body" idx="1"/>
          </p:nvPr>
        </p:nvSpPr>
        <p:spPr>
          <a:xfrm>
            <a:off x="4852900" y="1672727"/>
            <a:ext cx="4016400" cy="2990400"/>
          </a:xfrm>
          <a:prstGeom prst="rect">
            <a:avLst/>
          </a:prstGeom>
          <a:noFill/>
        </p:spPr>
        <p:txBody>
          <a:bodyPr spcFirstLastPara="1" wrap="square" lIns="91425" tIns="91425" rIns="91425" bIns="91425" anchor="t" anchorCtr="0">
            <a:normAutofit/>
          </a:bodyPr>
          <a:lstStyle>
            <a:lvl1pPr marL="457200" lvl="0" indent="-330200" algn="l">
              <a:lnSpc>
                <a:spcPct val="115000"/>
              </a:lnSpc>
              <a:spcBef>
                <a:spcPts val="0"/>
              </a:spcBef>
              <a:spcAft>
                <a:spcPts val="0"/>
              </a:spcAft>
              <a:buClr>
                <a:schemeClr val="dk2"/>
              </a:buClr>
              <a:buSzPts val="1600"/>
              <a:buChar char="●"/>
              <a:defRPr sz="1600">
                <a:solidFill>
                  <a:schemeClr val="dk2"/>
                </a:solidFill>
              </a:defRPr>
            </a:lvl1pPr>
            <a:lvl2pPr marL="914400" lvl="1" indent="-317500" algn="l">
              <a:lnSpc>
                <a:spcPct val="115000"/>
              </a:lnSpc>
              <a:spcBef>
                <a:spcPts val="0"/>
              </a:spcBef>
              <a:spcAft>
                <a:spcPts val="0"/>
              </a:spcAft>
              <a:buClr>
                <a:schemeClr val="dk2"/>
              </a:buClr>
              <a:buSzPts val="1400"/>
              <a:buChar char="○"/>
              <a:defRPr sz="1400">
                <a:solidFill>
                  <a:schemeClr val="dk2"/>
                </a:solidFill>
              </a:defRPr>
            </a:lvl2pPr>
            <a:lvl3pPr marL="1371600" lvl="2" indent="-317500" algn="l">
              <a:lnSpc>
                <a:spcPct val="115000"/>
              </a:lnSpc>
              <a:spcBef>
                <a:spcPts val="0"/>
              </a:spcBef>
              <a:spcAft>
                <a:spcPts val="0"/>
              </a:spcAft>
              <a:buClr>
                <a:schemeClr val="dk2"/>
              </a:buClr>
              <a:buSzPts val="1400"/>
              <a:buChar char="■"/>
              <a:defRPr sz="1400">
                <a:solidFill>
                  <a:schemeClr val="dk2"/>
                </a:solidFill>
              </a:defRPr>
            </a:lvl3pPr>
            <a:lvl4pPr marL="1828800" lvl="3" indent="-317500" algn="l">
              <a:lnSpc>
                <a:spcPct val="115000"/>
              </a:lnSpc>
              <a:spcBef>
                <a:spcPts val="0"/>
              </a:spcBef>
              <a:spcAft>
                <a:spcPts val="0"/>
              </a:spcAft>
              <a:buClr>
                <a:schemeClr val="dk2"/>
              </a:buClr>
              <a:buSzPts val="1400"/>
              <a:buChar char="●"/>
              <a:defRPr sz="1400">
                <a:solidFill>
                  <a:schemeClr val="dk2"/>
                </a:solidFill>
              </a:defRPr>
            </a:lvl4pPr>
            <a:lvl5pPr marL="2286000" lvl="4" indent="-317500" algn="l">
              <a:lnSpc>
                <a:spcPct val="115000"/>
              </a:lnSpc>
              <a:spcBef>
                <a:spcPts val="0"/>
              </a:spcBef>
              <a:spcAft>
                <a:spcPts val="0"/>
              </a:spcAft>
              <a:buClr>
                <a:schemeClr val="dk2"/>
              </a:buClr>
              <a:buSzPts val="1400"/>
              <a:buChar char="○"/>
              <a:defRPr sz="1400">
                <a:solidFill>
                  <a:schemeClr val="dk2"/>
                </a:solidFill>
              </a:defRPr>
            </a:lvl5pPr>
            <a:lvl6pPr marL="2743200" lvl="5" indent="-317500" algn="l">
              <a:lnSpc>
                <a:spcPct val="115000"/>
              </a:lnSpc>
              <a:spcBef>
                <a:spcPts val="0"/>
              </a:spcBef>
              <a:spcAft>
                <a:spcPts val="0"/>
              </a:spcAft>
              <a:buClr>
                <a:schemeClr val="dk2"/>
              </a:buClr>
              <a:buSzPts val="1400"/>
              <a:buChar char="■"/>
              <a:defRPr sz="1400">
                <a:solidFill>
                  <a:schemeClr val="dk2"/>
                </a:solidFill>
              </a:defRPr>
            </a:lvl6pPr>
            <a:lvl7pPr marL="3200400" lvl="6" indent="-317500" algn="l">
              <a:lnSpc>
                <a:spcPct val="115000"/>
              </a:lnSpc>
              <a:spcBef>
                <a:spcPts val="0"/>
              </a:spcBef>
              <a:spcAft>
                <a:spcPts val="0"/>
              </a:spcAft>
              <a:buClr>
                <a:schemeClr val="dk2"/>
              </a:buClr>
              <a:buSzPts val="1400"/>
              <a:buChar char="●"/>
              <a:defRPr sz="1400">
                <a:solidFill>
                  <a:schemeClr val="dk2"/>
                </a:solidFill>
              </a:defRPr>
            </a:lvl7pPr>
            <a:lvl8pPr marL="3657600" lvl="7" indent="-317500" algn="l">
              <a:lnSpc>
                <a:spcPct val="115000"/>
              </a:lnSpc>
              <a:spcBef>
                <a:spcPts val="0"/>
              </a:spcBef>
              <a:spcAft>
                <a:spcPts val="0"/>
              </a:spcAft>
              <a:buClr>
                <a:schemeClr val="dk2"/>
              </a:buClr>
              <a:buSzPts val="1400"/>
              <a:buChar char="○"/>
              <a:defRPr sz="1400">
                <a:solidFill>
                  <a:schemeClr val="dk2"/>
                </a:solidFill>
              </a:defRPr>
            </a:lvl8pPr>
            <a:lvl9pPr marL="4114800" lvl="8" indent="-317500" algn="l">
              <a:lnSpc>
                <a:spcPct val="115000"/>
              </a:lnSpc>
              <a:spcBef>
                <a:spcPts val="0"/>
              </a:spcBef>
              <a:spcAft>
                <a:spcPts val="0"/>
              </a:spcAft>
              <a:buClr>
                <a:schemeClr val="dk2"/>
              </a:buClr>
              <a:buSzPts val="1400"/>
              <a:buChar char="■"/>
              <a:defRPr sz="1400">
                <a:solidFill>
                  <a:schemeClr val="dk2"/>
                </a:solidFill>
              </a:defRPr>
            </a:lvl9pPr>
          </a:lstStyle>
          <a:p>
            <a:endParaRPr/>
          </a:p>
        </p:txBody>
      </p:sp>
      <p:sp>
        <p:nvSpPr>
          <p:cNvPr id="253" name="Google Shape;253;p29"/>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rm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8.xml"/><Relationship Id="rId4" Type="http://schemas.openxmlformats.org/officeDocument/2006/relationships/hyperlink" Target="https://www.ccl.org/articles/leading-effectively-articles/emotional-intelligence-and-leadership-effectiveness/"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s://www.liberatingstructures.com/" TargetMode="External"/><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3" Type="http://schemas.openxmlformats.org/officeDocument/2006/relationships/hyperlink" Target="https://www.bridgespan.org/insights/library/organizational-effectiveness/rapid-decision-making" TargetMode="External"/><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7.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26.xml"/><Relationship Id="rId5" Type="http://schemas.openxmlformats.org/officeDocument/2006/relationships/hyperlink" Target="https://scholarworks.gvsu.edu/library_presentations/" TargetMode="External"/><Relationship Id="rId4" Type="http://schemas.openxmlformats.org/officeDocument/2006/relationships/hyperlink" Target="mailto:Belange1@gvsu.edu" TargetMode="External"/></Relationships>
</file>

<file path=ppt/slides/_rels/slide28.xml.rels><?xml version="1.0" encoding="UTF-8" standalone="yes"?>
<Relationships xmlns="http://schemas.openxmlformats.org/package/2006/relationships"><Relationship Id="rId8" Type="http://schemas.openxmlformats.org/officeDocument/2006/relationships/hyperlink" Target="https://www.bridgespan.org/insights/library/organizational-effectiveness/rapid-decision-making" TargetMode="External"/><Relationship Id="rId3" Type="http://schemas.openxmlformats.org/officeDocument/2006/relationships/hyperlink" Target="https://scholarworks.gvsu.edu/library_presentations/100/" TargetMode="External"/><Relationship Id="rId7" Type="http://schemas.openxmlformats.org/officeDocument/2006/relationships/hyperlink" Target="https://www.ccl.org/articles/leading-effectively-articles/emotional-intelligence-and-leadership-effectiveness/" TargetMode="External"/><Relationship Id="rId12" Type="http://schemas.openxmlformats.org/officeDocument/2006/relationships/hyperlink" Target="https://www.betterup.com/blog/what-makes-an-inclusive-leader-and-6-ways-to-up-your-game" TargetMode="External"/><Relationship Id="rId2" Type="http://schemas.openxmlformats.org/officeDocument/2006/relationships/notesSlide" Target="../notesSlides/notesSlide28.xml"/><Relationship Id="rId1" Type="http://schemas.openxmlformats.org/officeDocument/2006/relationships/slideLayout" Target="../slideLayouts/slideLayout3.xml"/><Relationship Id="rId6" Type="http://schemas.openxmlformats.org/officeDocument/2006/relationships/hyperlink" Target="https://www.ccl.org/articles/leading-effectively-articles/when-inclusive-leadership-goes-wrong-and-how-to-get-it-right/" TargetMode="External"/><Relationship Id="rId11" Type="http://schemas.openxmlformats.org/officeDocument/2006/relationships/hyperlink" Target="https://www2.deloitte.com/us/en/insights/topics/talent/organizational-decision-making.html" TargetMode="External"/><Relationship Id="rId5" Type="http://schemas.openxmlformats.org/officeDocument/2006/relationships/hyperlink" Target="https://www.nonprofitadvancement.org/files/2020/12/What-is-an-Equity-Lens.pdf" TargetMode="External"/><Relationship Id="rId10" Type="http://schemas.openxmlformats.org/officeDocument/2006/relationships/hyperlink" Target="https://blog.lucidmeetings.com/blog/using-ground-rules-improve-engagement-excellent-team-meetings" TargetMode="External"/><Relationship Id="rId4" Type="http://schemas.openxmlformats.org/officeDocument/2006/relationships/hyperlink" Target="https://www2.deloitte.com/us/en/insights/topics/talent/six-signature-traits-of-inclusive-leadership.html" TargetMode="External"/><Relationship Id="rId9" Type="http://schemas.openxmlformats.org/officeDocument/2006/relationships/hyperlink" Target="https://catalyst.iabc.com/Articles/could-radical-transparency-be-the-solution-to-an-eroding-trust-in-authority" TargetMode="External"/></Relationships>
</file>

<file path=ppt/slides/_rels/slide29.xml.rels><?xml version="1.0" encoding="UTF-8" standalone="yes"?>
<Relationships xmlns="http://schemas.openxmlformats.org/package/2006/relationships"><Relationship Id="rId8" Type="http://schemas.openxmlformats.org/officeDocument/2006/relationships/hyperlink" Target="https://store.samhsa.gov/sites/default/files/d7/priv/sma14-4884.pdf" TargetMode="External"/><Relationship Id="rId3" Type="http://schemas.openxmlformats.org/officeDocument/2006/relationships/hyperlink" Target="https://appreciativeinquiry.champlain.edu/learn/appreciative-inquiry-introduction/5-d-cycle-appreciative-inquiry/" TargetMode="External"/><Relationship Id="rId7" Type="http://schemas.openxmlformats.org/officeDocument/2006/relationships/hyperlink" Target="https://thedigitalprojectmanager.com/raci-chart-made-simple/" TargetMode="External"/><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openxmlformats.org/officeDocument/2006/relationships/hyperlink" Target="https://acrlog.org/2020/06/23/moving-towards-healing-a-trauma-informed-librarianship-primer/" TargetMode="External"/><Relationship Id="rId5" Type="http://schemas.openxmlformats.org/officeDocument/2006/relationships/hyperlink" Target="https://www.youtube.com/watch?v=kXOBkHjXAl4" TargetMode="External"/><Relationship Id="rId4" Type="http://schemas.openxmlformats.org/officeDocument/2006/relationships/hyperlink" Target="https://www.akpress.org/holding-change.htm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hyperlink" Target="https://www.ccl.org/articles/leading-effectively-articles/when-inclusive-leadership-goes-wrong-and-how-to-get-it-right/"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16.xml"/><Relationship Id="rId4" Type="http://schemas.openxmlformats.org/officeDocument/2006/relationships/hyperlink" Target="https://www2.deloitte.com/us/en/insights/topics/talent/six-signature-traits-of-inclusive-leadership.html"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pic>
        <p:nvPicPr>
          <p:cNvPr id="258" name="Google Shape;258;p30"/>
          <p:cNvPicPr preferRelativeResize="0"/>
          <p:nvPr/>
        </p:nvPicPr>
        <p:blipFill rotWithShape="1">
          <a:blip r:embed="rId3">
            <a:alphaModFix amt="50000"/>
          </a:blip>
          <a:srcRect t="12502" b="12495"/>
          <a:stretch/>
        </p:blipFill>
        <p:spPr>
          <a:xfrm>
            <a:off x="0" y="0"/>
            <a:ext cx="9144005" cy="5143498"/>
          </a:xfrm>
          <a:prstGeom prst="rect">
            <a:avLst/>
          </a:prstGeom>
          <a:noFill/>
          <a:ln>
            <a:noFill/>
          </a:ln>
        </p:spPr>
      </p:pic>
      <p:sp>
        <p:nvSpPr>
          <p:cNvPr id="259" name="Google Shape;259;p30"/>
          <p:cNvSpPr txBox="1">
            <a:spLocks noGrp="1"/>
          </p:cNvSpPr>
          <p:nvPr>
            <p:ph type="ctrTitle"/>
          </p:nvPr>
        </p:nvSpPr>
        <p:spPr>
          <a:xfrm>
            <a:off x="1375600" y="939000"/>
            <a:ext cx="6369600" cy="2545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Centering Our Collective Humanity through Inclusive Leadership Practices</a:t>
            </a:r>
            <a:endParaRPr/>
          </a:p>
        </p:txBody>
      </p:sp>
      <p:sp>
        <p:nvSpPr>
          <p:cNvPr id="260" name="Google Shape;260;p30"/>
          <p:cNvSpPr txBox="1">
            <a:spLocks noGrp="1"/>
          </p:cNvSpPr>
          <p:nvPr>
            <p:ph type="subTitle" idx="1"/>
          </p:nvPr>
        </p:nvSpPr>
        <p:spPr>
          <a:xfrm>
            <a:off x="1387200" y="3637200"/>
            <a:ext cx="6369600" cy="567300"/>
          </a:xfrm>
          <a:prstGeom prst="rect">
            <a:avLst/>
          </a:prstGeom>
        </p:spPr>
        <p:txBody>
          <a:bodyPr spcFirstLastPara="1" wrap="square" lIns="91425" tIns="91425" rIns="91425" bIns="91425" anchor="t" anchorCtr="0">
            <a:noAutofit/>
          </a:bodyPr>
          <a:lstStyle/>
          <a:p>
            <a:pPr marL="0" lvl="0" indent="0" algn="ctr" rtl="0">
              <a:lnSpc>
                <a:spcPct val="80000"/>
              </a:lnSpc>
              <a:spcBef>
                <a:spcPts val="0"/>
              </a:spcBef>
              <a:spcAft>
                <a:spcPts val="0"/>
              </a:spcAft>
              <a:buSzPts val="770"/>
              <a:buNone/>
            </a:pPr>
            <a:r>
              <a:rPr lang="en" sz="1879"/>
              <a:t>ACRL Leadership Discussion Group</a:t>
            </a:r>
            <a:endParaRPr sz="1879"/>
          </a:p>
          <a:p>
            <a:pPr marL="0" lvl="0" indent="0" algn="ctr" rtl="0">
              <a:lnSpc>
                <a:spcPct val="80000"/>
              </a:lnSpc>
              <a:spcBef>
                <a:spcPts val="0"/>
              </a:spcBef>
              <a:spcAft>
                <a:spcPts val="0"/>
              </a:spcAft>
              <a:buSzPts val="770"/>
              <a:buNone/>
            </a:pPr>
            <a:r>
              <a:rPr lang="en" sz="1879"/>
              <a:t>Annie Bélanger</a:t>
            </a:r>
            <a:endParaRPr sz="1879"/>
          </a:p>
          <a:p>
            <a:pPr marL="0" lvl="0" indent="0" algn="ctr" rtl="0">
              <a:lnSpc>
                <a:spcPct val="80000"/>
              </a:lnSpc>
              <a:spcBef>
                <a:spcPts val="0"/>
              </a:spcBef>
              <a:spcAft>
                <a:spcPts val="0"/>
              </a:spcAft>
              <a:buSzPts val="770"/>
              <a:buNone/>
            </a:pPr>
            <a:r>
              <a:rPr lang="en" sz="1879"/>
              <a:t>October 2022</a:t>
            </a:r>
            <a:endParaRPr sz="1879"/>
          </a:p>
        </p:txBody>
      </p:sp>
      <p:pic>
        <p:nvPicPr>
          <p:cNvPr id="261" name="Google Shape;261;p30"/>
          <p:cNvPicPr preferRelativeResize="0"/>
          <p:nvPr/>
        </p:nvPicPr>
        <p:blipFill>
          <a:blip r:embed="rId4">
            <a:alphaModFix/>
          </a:blip>
          <a:stretch>
            <a:fillRect/>
          </a:stretch>
        </p:blipFill>
        <p:spPr>
          <a:xfrm>
            <a:off x="8004900" y="4635800"/>
            <a:ext cx="915175" cy="3202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39"/>
          <p:cNvSpPr txBox="1">
            <a:spLocks noGrp="1"/>
          </p:cNvSpPr>
          <p:nvPr>
            <p:ph type="title"/>
          </p:nvPr>
        </p:nvSpPr>
        <p:spPr>
          <a:xfrm>
            <a:off x="324475" y="148225"/>
            <a:ext cx="3559500" cy="1373700"/>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r>
              <a:rPr lang="en"/>
              <a:t>Building Trust Through Communication</a:t>
            </a:r>
            <a:endParaRPr/>
          </a:p>
        </p:txBody>
      </p:sp>
      <p:sp>
        <p:nvSpPr>
          <p:cNvPr id="320" name="Google Shape;320;p39"/>
          <p:cNvSpPr txBox="1">
            <a:spLocks noGrp="1"/>
          </p:cNvSpPr>
          <p:nvPr>
            <p:ph type="body" idx="1"/>
          </p:nvPr>
        </p:nvSpPr>
        <p:spPr>
          <a:xfrm>
            <a:off x="324475" y="1920450"/>
            <a:ext cx="5649300" cy="2964600"/>
          </a:xfrm>
          <a:prstGeom prst="rect">
            <a:avLst/>
          </a:prstGeom>
        </p:spPr>
        <p:txBody>
          <a:bodyPr spcFirstLastPara="1" wrap="square" lIns="91425" tIns="91425" rIns="91425" bIns="91425" anchor="t" anchorCtr="0">
            <a:noAutofit/>
          </a:bodyPr>
          <a:lstStyle/>
          <a:p>
            <a:pPr marL="457200" lvl="0" indent="-368300" algn="l" rtl="0">
              <a:spcBef>
                <a:spcPts val="0"/>
              </a:spcBef>
              <a:spcAft>
                <a:spcPts val="0"/>
              </a:spcAft>
              <a:buSzPts val="2200"/>
              <a:buChar char="●"/>
            </a:pPr>
            <a:r>
              <a:rPr lang="en" sz="2200"/>
              <a:t>Demonstrate your values</a:t>
            </a:r>
            <a:endParaRPr sz="2200"/>
          </a:p>
          <a:p>
            <a:pPr marL="457200" lvl="0" indent="-368300" algn="l" rtl="0">
              <a:spcBef>
                <a:spcPts val="0"/>
              </a:spcBef>
              <a:spcAft>
                <a:spcPts val="0"/>
              </a:spcAft>
              <a:buSzPts val="2200"/>
              <a:buChar char="●"/>
            </a:pPr>
            <a:r>
              <a:rPr lang="en" sz="2200"/>
              <a:t>Put your guiding principles into action</a:t>
            </a:r>
            <a:endParaRPr sz="2200"/>
          </a:p>
          <a:p>
            <a:pPr marL="457200" lvl="0" indent="-368300" algn="l" rtl="0">
              <a:spcBef>
                <a:spcPts val="0"/>
              </a:spcBef>
              <a:spcAft>
                <a:spcPts val="0"/>
              </a:spcAft>
              <a:buSzPts val="2200"/>
              <a:buChar char="●"/>
            </a:pPr>
            <a:r>
              <a:rPr lang="en" sz="2200"/>
              <a:t>Reinforce the core messaging</a:t>
            </a:r>
            <a:endParaRPr sz="2200"/>
          </a:p>
          <a:p>
            <a:pPr marL="457200" lvl="0" indent="-368300" algn="l" rtl="0">
              <a:spcBef>
                <a:spcPts val="0"/>
              </a:spcBef>
              <a:spcAft>
                <a:spcPts val="0"/>
              </a:spcAft>
              <a:buSzPts val="2200"/>
              <a:buChar char="●"/>
            </a:pPr>
            <a:r>
              <a:rPr lang="en" sz="2200"/>
              <a:t>Create &amp; sustain positive relationships </a:t>
            </a:r>
            <a:endParaRPr sz="2200"/>
          </a:p>
          <a:p>
            <a:pPr marL="457200" lvl="0" indent="-368300" algn="l" rtl="0">
              <a:spcBef>
                <a:spcPts val="0"/>
              </a:spcBef>
              <a:spcAft>
                <a:spcPts val="0"/>
              </a:spcAft>
              <a:buSzPts val="2200"/>
              <a:buChar char="●"/>
            </a:pPr>
            <a:r>
              <a:rPr lang="en" sz="2200"/>
              <a:t>Hear and respond to feedback </a:t>
            </a:r>
            <a:endParaRPr sz="2200"/>
          </a:p>
        </p:txBody>
      </p:sp>
      <p:sp>
        <p:nvSpPr>
          <p:cNvPr id="321" name="Google Shape;321;p39"/>
          <p:cNvSpPr txBox="1">
            <a:spLocks noGrp="1"/>
          </p:cNvSpPr>
          <p:nvPr>
            <p:ph type="body" idx="2"/>
          </p:nvPr>
        </p:nvSpPr>
        <p:spPr>
          <a:xfrm>
            <a:off x="5649750" y="3789000"/>
            <a:ext cx="3405900" cy="1354500"/>
          </a:xfrm>
          <a:prstGeom prst="rect">
            <a:avLst/>
          </a:prstGeom>
        </p:spPr>
        <p:txBody>
          <a:bodyPr spcFirstLastPara="1" wrap="square" lIns="91425" tIns="91425" rIns="91425" bIns="91425" anchor="t" anchorCtr="0">
            <a:spAutoFit/>
          </a:bodyPr>
          <a:lstStyle/>
          <a:p>
            <a:pPr marL="0" lvl="0" indent="0" algn="r" rtl="0">
              <a:lnSpc>
                <a:spcPct val="100000"/>
              </a:lnSpc>
              <a:spcBef>
                <a:spcPts val="0"/>
              </a:spcBef>
              <a:spcAft>
                <a:spcPts val="0"/>
              </a:spcAft>
              <a:buNone/>
            </a:pPr>
            <a:r>
              <a:rPr lang="en" sz="1900" i="1">
                <a:solidFill>
                  <a:schemeClr val="accent1"/>
                </a:solidFill>
              </a:rPr>
              <a:t>“Every act of </a:t>
            </a:r>
            <a:br>
              <a:rPr lang="en" sz="1900" i="1">
                <a:solidFill>
                  <a:schemeClr val="accent1"/>
                </a:solidFill>
              </a:rPr>
            </a:br>
            <a:r>
              <a:rPr lang="en" sz="1900" i="1">
                <a:solidFill>
                  <a:schemeClr val="accent1"/>
                </a:solidFill>
              </a:rPr>
              <a:t>communication is a miracle of translation”</a:t>
            </a:r>
            <a:endParaRPr sz="1900" i="1">
              <a:solidFill>
                <a:schemeClr val="accent1"/>
              </a:solidFill>
            </a:endParaRPr>
          </a:p>
          <a:p>
            <a:pPr marL="0" lvl="0" indent="0" algn="r" rtl="0">
              <a:lnSpc>
                <a:spcPct val="100000"/>
              </a:lnSpc>
              <a:spcBef>
                <a:spcPts val="0"/>
              </a:spcBef>
              <a:spcAft>
                <a:spcPts val="1600"/>
              </a:spcAft>
              <a:buNone/>
            </a:pPr>
            <a:r>
              <a:rPr lang="en" sz="1900" i="1">
                <a:solidFill>
                  <a:schemeClr val="accent1"/>
                </a:solidFill>
              </a:rPr>
              <a:t>~</a:t>
            </a:r>
            <a:r>
              <a:rPr lang="en" sz="1900">
                <a:solidFill>
                  <a:schemeClr val="accent1"/>
                </a:solidFill>
              </a:rPr>
              <a:t> Ken Liu</a:t>
            </a:r>
            <a:endParaRPr sz="1900">
              <a:solidFill>
                <a:schemeClr val="accent1"/>
              </a:solidFill>
            </a:endParaRPr>
          </a:p>
        </p:txBody>
      </p:sp>
      <p:pic>
        <p:nvPicPr>
          <p:cNvPr id="322" name="Google Shape;322;p39"/>
          <p:cNvPicPr preferRelativeResize="0"/>
          <p:nvPr/>
        </p:nvPicPr>
        <p:blipFill>
          <a:blip r:embed="rId3">
            <a:alphaModFix/>
          </a:blip>
          <a:stretch>
            <a:fillRect/>
          </a:stretch>
        </p:blipFill>
        <p:spPr>
          <a:xfrm>
            <a:off x="5872500" y="1920450"/>
            <a:ext cx="1927651" cy="192765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pic>
        <p:nvPicPr>
          <p:cNvPr id="327" name="Google Shape;327;p40"/>
          <p:cNvPicPr preferRelativeResize="0"/>
          <p:nvPr/>
        </p:nvPicPr>
        <p:blipFill rotWithShape="1">
          <a:blip r:embed="rId3">
            <a:alphaModFix amt="60000"/>
          </a:blip>
          <a:srcRect t="1200" b="1200"/>
          <a:stretch/>
        </p:blipFill>
        <p:spPr>
          <a:xfrm>
            <a:off x="0" y="0"/>
            <a:ext cx="3512599" cy="5143496"/>
          </a:xfrm>
          <a:prstGeom prst="rect">
            <a:avLst/>
          </a:prstGeom>
          <a:noFill/>
          <a:ln>
            <a:noFill/>
          </a:ln>
        </p:spPr>
      </p:pic>
      <p:sp>
        <p:nvSpPr>
          <p:cNvPr id="328" name="Google Shape;328;p40"/>
          <p:cNvSpPr txBox="1">
            <a:spLocks noGrp="1"/>
          </p:cNvSpPr>
          <p:nvPr>
            <p:ph type="title"/>
          </p:nvPr>
        </p:nvSpPr>
        <p:spPr>
          <a:xfrm>
            <a:off x="311700" y="3341250"/>
            <a:ext cx="2631900" cy="128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Compassion by Centering Humans in Your Leadership</a:t>
            </a:r>
            <a:endParaRPr/>
          </a:p>
        </p:txBody>
      </p:sp>
      <p:sp>
        <p:nvSpPr>
          <p:cNvPr id="329" name="Google Shape;329;p40"/>
          <p:cNvSpPr txBox="1">
            <a:spLocks noGrp="1"/>
          </p:cNvSpPr>
          <p:nvPr>
            <p:ph type="body" idx="1"/>
          </p:nvPr>
        </p:nvSpPr>
        <p:spPr>
          <a:xfrm>
            <a:off x="3764425" y="307825"/>
            <a:ext cx="2941500" cy="4355400"/>
          </a:xfrm>
          <a:prstGeom prst="rect">
            <a:avLst/>
          </a:prstGeom>
        </p:spPr>
        <p:txBody>
          <a:bodyPr spcFirstLastPara="1" wrap="square" lIns="91425" tIns="91425" rIns="91425" bIns="91425" anchor="t" anchorCtr="0">
            <a:noAutofit/>
          </a:bodyPr>
          <a:lstStyle/>
          <a:p>
            <a:pPr marL="457200" lvl="0" indent="-349250" algn="l" rtl="0">
              <a:spcBef>
                <a:spcPts val="0"/>
              </a:spcBef>
              <a:spcAft>
                <a:spcPts val="0"/>
              </a:spcAft>
              <a:buSzPts val="1900"/>
              <a:buChar char="●"/>
            </a:pPr>
            <a:r>
              <a:rPr lang="en" sz="1900"/>
              <a:t>Center the human-experience</a:t>
            </a:r>
            <a:endParaRPr sz="1900"/>
          </a:p>
          <a:p>
            <a:pPr marL="457200" lvl="0" indent="-349250" algn="l" rtl="0">
              <a:spcBef>
                <a:spcPts val="0"/>
              </a:spcBef>
              <a:spcAft>
                <a:spcPts val="0"/>
              </a:spcAft>
              <a:buSzPts val="1900"/>
              <a:buChar char="●"/>
            </a:pPr>
            <a:r>
              <a:rPr lang="en" sz="1900"/>
              <a:t>Empower others</a:t>
            </a:r>
            <a:endParaRPr sz="1900"/>
          </a:p>
          <a:p>
            <a:pPr marL="457200" lvl="0" indent="-349250" algn="l" rtl="0">
              <a:spcBef>
                <a:spcPts val="0"/>
              </a:spcBef>
              <a:spcAft>
                <a:spcPts val="0"/>
              </a:spcAft>
              <a:buSzPts val="1900"/>
              <a:buChar char="●"/>
            </a:pPr>
            <a:r>
              <a:rPr lang="en" sz="1900"/>
              <a:t>Engage colleagues as partners</a:t>
            </a:r>
            <a:endParaRPr sz="1900"/>
          </a:p>
          <a:p>
            <a:pPr marL="457200" lvl="0" indent="-349250" algn="l" rtl="0">
              <a:spcBef>
                <a:spcPts val="0"/>
              </a:spcBef>
              <a:spcAft>
                <a:spcPts val="0"/>
              </a:spcAft>
              <a:buSzPts val="1900"/>
              <a:buChar char="●"/>
            </a:pPr>
            <a:r>
              <a:rPr lang="en" sz="1900"/>
              <a:t>Provide opportunities to plan and take action</a:t>
            </a:r>
            <a:endParaRPr sz="1900"/>
          </a:p>
          <a:p>
            <a:pPr marL="457200" lvl="0" indent="-349250" algn="l" rtl="0">
              <a:spcBef>
                <a:spcPts val="0"/>
              </a:spcBef>
              <a:spcAft>
                <a:spcPts val="0"/>
              </a:spcAft>
              <a:buSzPts val="1900"/>
              <a:buChar char="●"/>
            </a:pPr>
            <a:r>
              <a:rPr lang="en" sz="1900"/>
              <a:t>Articulate why, what, and how </a:t>
            </a:r>
            <a:endParaRPr sz="1900"/>
          </a:p>
          <a:p>
            <a:pPr marL="457200" lvl="0" indent="-349250" algn="l" rtl="0">
              <a:spcBef>
                <a:spcPts val="0"/>
              </a:spcBef>
              <a:spcAft>
                <a:spcPts val="0"/>
              </a:spcAft>
              <a:buSzPts val="1900"/>
              <a:buChar char="●"/>
            </a:pPr>
            <a:r>
              <a:rPr lang="en" sz="1900"/>
              <a:t>Seek to co-create as an ideal</a:t>
            </a:r>
            <a:endParaRPr sz="1900"/>
          </a:p>
        </p:txBody>
      </p:sp>
      <p:sp>
        <p:nvSpPr>
          <p:cNvPr id="330" name="Google Shape;330;p40"/>
          <p:cNvSpPr txBox="1">
            <a:spLocks noGrp="1"/>
          </p:cNvSpPr>
          <p:nvPr>
            <p:ph type="body" idx="2"/>
          </p:nvPr>
        </p:nvSpPr>
        <p:spPr>
          <a:xfrm>
            <a:off x="6885000" y="307825"/>
            <a:ext cx="2199900" cy="435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b="1"/>
              <a:t>Empower by:</a:t>
            </a:r>
            <a:endParaRPr sz="1600"/>
          </a:p>
          <a:p>
            <a:pPr marL="457200" lvl="0" indent="-330200" algn="l" rtl="0">
              <a:spcBef>
                <a:spcPts val="0"/>
              </a:spcBef>
              <a:spcAft>
                <a:spcPts val="0"/>
              </a:spcAft>
              <a:buSzPts val="1600"/>
              <a:buChar char="●"/>
            </a:pPr>
            <a:r>
              <a:rPr lang="en" sz="1600"/>
              <a:t>Providing clarity</a:t>
            </a:r>
            <a:endParaRPr sz="1600"/>
          </a:p>
          <a:p>
            <a:pPr marL="457200" lvl="0" indent="-330200" algn="l" rtl="0">
              <a:spcBef>
                <a:spcPts val="0"/>
              </a:spcBef>
              <a:spcAft>
                <a:spcPts val="0"/>
              </a:spcAft>
              <a:buSzPts val="1600"/>
              <a:buChar char="●"/>
            </a:pPr>
            <a:r>
              <a:rPr lang="en" sz="1600"/>
              <a:t>Asking how might we </a:t>
            </a:r>
            <a:endParaRPr sz="1600"/>
          </a:p>
          <a:p>
            <a:pPr marL="457200" lvl="0" indent="-330200" algn="l" rtl="0">
              <a:spcBef>
                <a:spcPts val="0"/>
              </a:spcBef>
              <a:spcAft>
                <a:spcPts val="0"/>
              </a:spcAft>
              <a:buSzPts val="1600"/>
              <a:buChar char="●"/>
            </a:pPr>
            <a:r>
              <a:rPr lang="en" sz="1600"/>
              <a:t>Leveraging compassion and empathy</a:t>
            </a:r>
            <a:endParaRPr sz="1600"/>
          </a:p>
          <a:p>
            <a:pPr marL="0" lvl="0" indent="0" algn="l" rtl="0">
              <a:spcBef>
                <a:spcPts val="1600"/>
              </a:spcBef>
              <a:spcAft>
                <a:spcPts val="1600"/>
              </a:spcAft>
              <a:buNone/>
            </a:pPr>
            <a:endParaRPr sz="1600" i="1"/>
          </a:p>
        </p:txBody>
      </p:sp>
      <p:sp>
        <p:nvSpPr>
          <p:cNvPr id="331" name="Google Shape;331;p40"/>
          <p:cNvSpPr txBox="1"/>
          <p:nvPr/>
        </p:nvSpPr>
        <p:spPr>
          <a:xfrm>
            <a:off x="3637275" y="4511050"/>
            <a:ext cx="55065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t>Edited from Thriving through Human-Centered Approaches to Change by Annie Bélanger &amp; Megan Musolff</a:t>
            </a:r>
            <a:endParaRPr sz="12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pic>
        <p:nvPicPr>
          <p:cNvPr id="336" name="Google Shape;336;p41"/>
          <p:cNvPicPr preferRelativeResize="0"/>
          <p:nvPr/>
        </p:nvPicPr>
        <p:blipFill rotWithShape="1">
          <a:blip r:embed="rId3">
            <a:alphaModFix/>
          </a:blip>
          <a:srcRect l="5555" r="5555"/>
          <a:stretch/>
        </p:blipFill>
        <p:spPr>
          <a:xfrm>
            <a:off x="0" y="0"/>
            <a:ext cx="4571999" cy="5143500"/>
          </a:xfrm>
          <a:prstGeom prst="rect">
            <a:avLst/>
          </a:prstGeom>
          <a:noFill/>
          <a:ln>
            <a:noFill/>
          </a:ln>
        </p:spPr>
      </p:pic>
      <p:sp>
        <p:nvSpPr>
          <p:cNvPr id="337" name="Google Shape;337;p41"/>
          <p:cNvSpPr txBox="1">
            <a:spLocks noGrp="1"/>
          </p:cNvSpPr>
          <p:nvPr>
            <p:ph type="title"/>
          </p:nvPr>
        </p:nvSpPr>
        <p:spPr>
          <a:xfrm>
            <a:off x="4852825" y="233150"/>
            <a:ext cx="4016400" cy="1181400"/>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r>
              <a:rPr lang="en"/>
              <a:t>Grow Your Emotional Intelligence </a:t>
            </a:r>
            <a:endParaRPr/>
          </a:p>
        </p:txBody>
      </p:sp>
      <p:sp>
        <p:nvSpPr>
          <p:cNvPr id="338" name="Google Shape;338;p41"/>
          <p:cNvSpPr txBox="1">
            <a:spLocks noGrp="1"/>
          </p:cNvSpPr>
          <p:nvPr>
            <p:ph type="body" idx="1"/>
          </p:nvPr>
        </p:nvSpPr>
        <p:spPr>
          <a:xfrm>
            <a:off x="4852900" y="1458750"/>
            <a:ext cx="4016400" cy="3466800"/>
          </a:xfrm>
          <a:prstGeom prst="rect">
            <a:avLst/>
          </a:prstGeom>
        </p:spPr>
        <p:txBody>
          <a:bodyPr spcFirstLastPara="1" wrap="square" lIns="91425" tIns="91425" rIns="91425" bIns="91425" anchor="t" anchorCtr="0">
            <a:normAutofit/>
          </a:bodyPr>
          <a:lstStyle/>
          <a:p>
            <a:pPr marL="457200" lvl="0" indent="-330200" algn="l" rtl="0">
              <a:spcBef>
                <a:spcPts val="0"/>
              </a:spcBef>
              <a:spcAft>
                <a:spcPts val="0"/>
              </a:spcAft>
              <a:buSzPts val="1600"/>
              <a:buAutoNum type="arabicPeriod"/>
            </a:pPr>
            <a:r>
              <a:rPr lang="en"/>
              <a:t>Listen closely and withhold judgment</a:t>
            </a:r>
            <a:endParaRPr/>
          </a:p>
          <a:p>
            <a:pPr marL="457200" lvl="0" indent="-330200" algn="l" rtl="0">
              <a:spcBef>
                <a:spcPts val="0"/>
              </a:spcBef>
              <a:spcAft>
                <a:spcPts val="0"/>
              </a:spcAft>
              <a:buSzPts val="1600"/>
              <a:buAutoNum type="arabicPeriod"/>
            </a:pPr>
            <a:r>
              <a:rPr lang="en"/>
              <a:t>Connect with colleagues on a personal level</a:t>
            </a:r>
            <a:endParaRPr/>
          </a:p>
          <a:p>
            <a:pPr marL="457200" lvl="0" indent="-330200" algn="l" rtl="0">
              <a:spcBef>
                <a:spcPts val="0"/>
              </a:spcBef>
              <a:spcAft>
                <a:spcPts val="0"/>
              </a:spcAft>
              <a:buSzPts val="1600"/>
              <a:buAutoNum type="arabicPeriod"/>
            </a:pPr>
            <a:r>
              <a:rPr lang="en"/>
              <a:t>Unlock motivations</a:t>
            </a:r>
            <a:endParaRPr/>
          </a:p>
          <a:p>
            <a:pPr marL="457200" lvl="0" indent="-330200" algn="l" rtl="0">
              <a:spcBef>
                <a:spcPts val="0"/>
              </a:spcBef>
              <a:spcAft>
                <a:spcPts val="0"/>
              </a:spcAft>
              <a:buSzPts val="1600"/>
              <a:buAutoNum type="arabicPeriod"/>
            </a:pPr>
            <a:r>
              <a:rPr lang="en"/>
              <a:t>Seek to understand more about others and yourself</a:t>
            </a:r>
            <a:endParaRPr/>
          </a:p>
          <a:p>
            <a:pPr marL="0" lvl="0" indent="0" algn="l" rtl="0">
              <a:spcBef>
                <a:spcPts val="1600"/>
              </a:spcBef>
              <a:spcAft>
                <a:spcPts val="0"/>
              </a:spcAft>
              <a:buNone/>
            </a:pPr>
            <a:endParaRPr/>
          </a:p>
          <a:p>
            <a:pPr marL="0" lvl="0" indent="0" algn="l" rtl="0">
              <a:spcBef>
                <a:spcPts val="1600"/>
              </a:spcBef>
              <a:spcAft>
                <a:spcPts val="1600"/>
              </a:spcAft>
              <a:buNone/>
            </a:pPr>
            <a:r>
              <a:rPr lang="en" sz="950"/>
              <a:t>(Center for Creative Leadership, 2022, Emotional Intelligence and Leadership Effectiveness: Bringing Out the Best, </a:t>
            </a:r>
            <a:r>
              <a:rPr lang="en" sz="950" u="sng">
                <a:solidFill>
                  <a:srgbClr val="0000FF"/>
                </a:solidFill>
                <a:hlinkClick r:id="rId4">
                  <a:extLst>
                    <a:ext uri="{A12FA001-AC4F-418D-AE19-62706E023703}">
                      <ahyp:hlinkClr xmlns:ahyp="http://schemas.microsoft.com/office/drawing/2018/hyperlinkcolor" val="tx"/>
                    </a:ext>
                  </a:extLst>
                </a:hlinkClick>
              </a:rPr>
              <a:t>https://www.ccl.org/articles/leading-effectively-articles/emotional-intelligence-and-leadership-effectiveness/</a:t>
            </a:r>
            <a:r>
              <a:rPr lang="en" sz="950">
                <a:solidFill>
                  <a:srgbClr val="0000FF"/>
                </a:solidFill>
              </a:rPr>
              <a:t>)</a:t>
            </a:r>
            <a:r>
              <a:rPr lang="en" sz="950"/>
              <a:t>  </a:t>
            </a:r>
            <a:endParaRPr sz="95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4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Empathetic Listening &amp; Communications	</a:t>
            </a:r>
            <a:endParaRPr/>
          </a:p>
        </p:txBody>
      </p:sp>
      <p:sp>
        <p:nvSpPr>
          <p:cNvPr id="344" name="Google Shape;344;p42"/>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p>
            <a:pPr marL="0" lvl="0" indent="0" algn="l" rtl="0">
              <a:lnSpc>
                <a:spcPct val="100000"/>
              </a:lnSpc>
              <a:spcBef>
                <a:spcPts val="0"/>
              </a:spcBef>
              <a:spcAft>
                <a:spcPts val="0"/>
              </a:spcAft>
              <a:buNone/>
            </a:pPr>
            <a:r>
              <a:rPr lang="en" sz="1600"/>
              <a:t>Active Listening on a new level to:</a:t>
            </a:r>
            <a:endParaRPr sz="1600"/>
          </a:p>
          <a:p>
            <a:pPr marL="457200" lvl="0" indent="-330200" algn="l" rtl="0">
              <a:lnSpc>
                <a:spcPct val="100000"/>
              </a:lnSpc>
              <a:spcBef>
                <a:spcPts val="1200"/>
              </a:spcBef>
              <a:spcAft>
                <a:spcPts val="0"/>
              </a:spcAft>
              <a:buSzPts val="1600"/>
              <a:buChar char="●"/>
            </a:pPr>
            <a:r>
              <a:rPr lang="en" sz="1600"/>
              <a:t>Build trust and respect,</a:t>
            </a:r>
            <a:endParaRPr sz="1600"/>
          </a:p>
          <a:p>
            <a:pPr marL="457200" lvl="0" indent="-330200" algn="l" rtl="0">
              <a:lnSpc>
                <a:spcPct val="100000"/>
              </a:lnSpc>
              <a:spcBef>
                <a:spcPts val="0"/>
              </a:spcBef>
              <a:spcAft>
                <a:spcPts val="0"/>
              </a:spcAft>
              <a:buSzPts val="1600"/>
              <a:buChar char="●"/>
            </a:pPr>
            <a:r>
              <a:rPr lang="en" sz="1600"/>
              <a:t>Enable the release of emotions,</a:t>
            </a:r>
            <a:endParaRPr sz="1600"/>
          </a:p>
          <a:p>
            <a:pPr marL="457200" lvl="0" indent="-330200" algn="l" rtl="0">
              <a:lnSpc>
                <a:spcPct val="100000"/>
              </a:lnSpc>
              <a:spcBef>
                <a:spcPts val="0"/>
              </a:spcBef>
              <a:spcAft>
                <a:spcPts val="0"/>
              </a:spcAft>
              <a:buSzPts val="1600"/>
              <a:buChar char="●"/>
            </a:pPr>
            <a:r>
              <a:rPr lang="en" sz="1600"/>
              <a:t>Reduce tensions,</a:t>
            </a:r>
            <a:endParaRPr sz="1600"/>
          </a:p>
          <a:p>
            <a:pPr marL="457200" lvl="0" indent="-330200" algn="l" rtl="0">
              <a:lnSpc>
                <a:spcPct val="100000"/>
              </a:lnSpc>
              <a:spcBef>
                <a:spcPts val="0"/>
              </a:spcBef>
              <a:spcAft>
                <a:spcPts val="0"/>
              </a:spcAft>
              <a:buSzPts val="1600"/>
              <a:buChar char="●"/>
            </a:pPr>
            <a:r>
              <a:rPr lang="en" sz="1600"/>
              <a:t>Listen to understand</a:t>
            </a:r>
            <a:endParaRPr sz="1600"/>
          </a:p>
          <a:p>
            <a:pPr marL="457200" lvl="0" indent="-330200" algn="l" rtl="0">
              <a:lnSpc>
                <a:spcPct val="100000"/>
              </a:lnSpc>
              <a:spcBef>
                <a:spcPts val="0"/>
              </a:spcBef>
              <a:spcAft>
                <a:spcPts val="0"/>
              </a:spcAft>
              <a:buSzPts val="1600"/>
              <a:buChar char="●"/>
            </a:pPr>
            <a:r>
              <a:rPr lang="en" sz="1600"/>
              <a:t>Encourage the surfacing of information, and</a:t>
            </a:r>
            <a:endParaRPr sz="1600"/>
          </a:p>
          <a:p>
            <a:pPr marL="457200" lvl="0" indent="-330200" algn="l" rtl="0">
              <a:lnSpc>
                <a:spcPct val="100000"/>
              </a:lnSpc>
              <a:spcBef>
                <a:spcPts val="0"/>
              </a:spcBef>
              <a:spcAft>
                <a:spcPts val="0"/>
              </a:spcAft>
              <a:buSzPts val="1600"/>
              <a:buChar char="●"/>
            </a:pPr>
            <a:r>
              <a:rPr lang="en" sz="1600"/>
              <a:t>Create an environment that is conducive to collaborative problem solving</a:t>
            </a:r>
            <a:endParaRPr sz="1600"/>
          </a:p>
        </p:txBody>
      </p:sp>
      <p:sp>
        <p:nvSpPr>
          <p:cNvPr id="345" name="Google Shape;345;p42"/>
          <p:cNvSpPr txBox="1">
            <a:spLocks noGrp="1"/>
          </p:cNvSpPr>
          <p:nvPr>
            <p:ph type="body" idx="2"/>
          </p:nvPr>
        </p:nvSpPr>
        <p:spPr>
          <a:xfrm>
            <a:off x="5477500" y="1225225"/>
            <a:ext cx="3354900" cy="3343500"/>
          </a:xfrm>
          <a:prstGeom prst="rect">
            <a:avLst/>
          </a:prstGeom>
        </p:spPr>
        <p:txBody>
          <a:bodyPr spcFirstLastPara="1" wrap="square" lIns="91425" tIns="91425" rIns="91425" bIns="91425" anchor="t" anchorCtr="0">
            <a:normAutofit fontScale="92500" lnSpcReduction="20000"/>
          </a:bodyPr>
          <a:lstStyle/>
          <a:p>
            <a:pPr marL="0" lvl="0" indent="0" algn="l" rtl="0">
              <a:lnSpc>
                <a:spcPct val="114000"/>
              </a:lnSpc>
              <a:spcBef>
                <a:spcPts val="0"/>
              </a:spcBef>
              <a:spcAft>
                <a:spcPts val="0"/>
              </a:spcAft>
              <a:buNone/>
            </a:pPr>
            <a:r>
              <a:rPr lang="en" sz="1700"/>
              <a:t>As you prepare to communicate with empathy:</a:t>
            </a:r>
            <a:endParaRPr sz="1700"/>
          </a:p>
          <a:p>
            <a:pPr marL="457200" marR="0" lvl="0" indent="-322580" algn="l" rtl="0">
              <a:lnSpc>
                <a:spcPct val="100000"/>
              </a:lnSpc>
              <a:spcBef>
                <a:spcPts val="0"/>
              </a:spcBef>
              <a:spcAft>
                <a:spcPts val="0"/>
              </a:spcAft>
              <a:buSzPct val="94117"/>
              <a:buChar char="●"/>
            </a:pPr>
            <a:r>
              <a:rPr lang="en" sz="1700"/>
              <a:t>Put yourself in other’s shoes</a:t>
            </a:r>
            <a:endParaRPr sz="1700"/>
          </a:p>
          <a:p>
            <a:pPr marL="457200" marR="0" lvl="0" indent="-322580" algn="l" rtl="0">
              <a:lnSpc>
                <a:spcPct val="100000"/>
              </a:lnSpc>
              <a:spcBef>
                <a:spcPts val="0"/>
              </a:spcBef>
              <a:spcAft>
                <a:spcPts val="0"/>
              </a:spcAft>
              <a:buSzPct val="94117"/>
              <a:buChar char="●"/>
            </a:pPr>
            <a:r>
              <a:rPr lang="en" sz="1700"/>
              <a:t>Articulate your values</a:t>
            </a:r>
            <a:endParaRPr sz="1700"/>
          </a:p>
          <a:p>
            <a:pPr marL="457200" marR="0" lvl="0" indent="-322580" algn="l" rtl="0">
              <a:lnSpc>
                <a:spcPct val="100000"/>
              </a:lnSpc>
              <a:spcBef>
                <a:spcPts val="0"/>
              </a:spcBef>
              <a:spcAft>
                <a:spcPts val="0"/>
              </a:spcAft>
              <a:buSzPct val="94117"/>
              <a:buChar char="●"/>
            </a:pPr>
            <a:r>
              <a:rPr lang="en" sz="1700"/>
              <a:t>Anchor in your purpose</a:t>
            </a:r>
            <a:endParaRPr sz="1700"/>
          </a:p>
          <a:p>
            <a:pPr marL="457200" marR="0" lvl="0" indent="-322580" algn="l" rtl="0">
              <a:lnSpc>
                <a:spcPct val="100000"/>
              </a:lnSpc>
              <a:spcBef>
                <a:spcPts val="0"/>
              </a:spcBef>
              <a:spcAft>
                <a:spcPts val="0"/>
              </a:spcAft>
              <a:buSzPct val="94117"/>
              <a:buChar char="●"/>
            </a:pPr>
            <a:r>
              <a:rPr lang="en" sz="1700"/>
              <a:t>Focus on the short and long term relationship</a:t>
            </a:r>
            <a:endParaRPr sz="1700"/>
          </a:p>
          <a:p>
            <a:pPr marL="457200" marR="0" lvl="0" indent="-322580" algn="l" rtl="0">
              <a:lnSpc>
                <a:spcPct val="100000"/>
              </a:lnSpc>
              <a:spcBef>
                <a:spcPts val="0"/>
              </a:spcBef>
              <a:spcAft>
                <a:spcPts val="0"/>
              </a:spcAft>
              <a:buSzPct val="94117"/>
              <a:buChar char="●"/>
            </a:pPr>
            <a:r>
              <a:rPr lang="en" sz="1700"/>
              <a:t>Show compassion</a:t>
            </a:r>
            <a:endParaRPr sz="1700"/>
          </a:p>
          <a:p>
            <a:pPr marL="0" marR="0" lvl="0" indent="0" algn="l" rtl="0">
              <a:lnSpc>
                <a:spcPct val="100000"/>
              </a:lnSpc>
              <a:spcBef>
                <a:spcPts val="1200"/>
              </a:spcBef>
              <a:spcAft>
                <a:spcPts val="0"/>
              </a:spcAft>
              <a:buNone/>
            </a:pPr>
            <a:r>
              <a:rPr lang="en" sz="1700"/>
              <a:t>Consider:</a:t>
            </a:r>
            <a:endParaRPr sz="1700"/>
          </a:p>
          <a:p>
            <a:pPr marL="457200" lvl="0" indent="-334327" algn="l" rtl="0">
              <a:lnSpc>
                <a:spcPct val="100000"/>
              </a:lnSpc>
              <a:spcBef>
                <a:spcPts val="0"/>
              </a:spcBef>
              <a:spcAft>
                <a:spcPts val="0"/>
              </a:spcAft>
              <a:buSzPct val="105882"/>
              <a:buChar char="●"/>
            </a:pPr>
            <a:r>
              <a:rPr lang="en" sz="1700"/>
              <a:t>Clarity</a:t>
            </a:r>
            <a:endParaRPr sz="1700"/>
          </a:p>
          <a:p>
            <a:pPr marL="457200" lvl="0" indent="-334327" algn="l" rtl="0">
              <a:lnSpc>
                <a:spcPct val="100000"/>
              </a:lnSpc>
              <a:spcBef>
                <a:spcPts val="0"/>
              </a:spcBef>
              <a:spcAft>
                <a:spcPts val="0"/>
              </a:spcAft>
              <a:buSzPct val="105882"/>
              <a:buChar char="●"/>
            </a:pPr>
            <a:r>
              <a:rPr lang="en" sz="1700"/>
              <a:t>Consistency</a:t>
            </a:r>
            <a:endParaRPr sz="1700"/>
          </a:p>
          <a:p>
            <a:pPr marL="457200" lvl="0" indent="-334327" algn="l" rtl="0">
              <a:lnSpc>
                <a:spcPct val="100000"/>
              </a:lnSpc>
              <a:spcBef>
                <a:spcPts val="0"/>
              </a:spcBef>
              <a:spcAft>
                <a:spcPts val="0"/>
              </a:spcAft>
              <a:buSzPct val="105882"/>
              <a:buChar char="●"/>
            </a:pPr>
            <a:r>
              <a:rPr lang="en" sz="1700"/>
              <a:t>Concerns</a:t>
            </a:r>
            <a:endParaRPr sz="1700"/>
          </a:p>
          <a:p>
            <a:pPr marL="457200" lvl="0" indent="-334327" algn="l" rtl="0">
              <a:lnSpc>
                <a:spcPct val="100000"/>
              </a:lnSpc>
              <a:spcBef>
                <a:spcPts val="0"/>
              </a:spcBef>
              <a:spcAft>
                <a:spcPts val="0"/>
              </a:spcAft>
              <a:buSzPct val="105882"/>
              <a:buChar char="●"/>
            </a:pPr>
            <a:r>
              <a:rPr lang="en" sz="1700"/>
              <a:t>Care</a:t>
            </a:r>
            <a:endParaRPr sz="1700"/>
          </a:p>
          <a:p>
            <a:pPr marL="457200" lvl="0" indent="-351948" algn="l" rtl="0">
              <a:lnSpc>
                <a:spcPct val="100000"/>
              </a:lnSpc>
              <a:spcBef>
                <a:spcPts val="0"/>
              </a:spcBef>
              <a:spcAft>
                <a:spcPts val="0"/>
              </a:spcAft>
              <a:buSzPct val="123529"/>
              <a:buChar char="●"/>
            </a:pPr>
            <a:r>
              <a:rPr lang="en" sz="1700"/>
              <a:t>Confident humility</a:t>
            </a:r>
            <a:endParaRPr sz="1600"/>
          </a:p>
        </p:txBody>
      </p:sp>
      <p:sp>
        <p:nvSpPr>
          <p:cNvPr id="346" name="Google Shape;346;p42"/>
          <p:cNvSpPr txBox="1"/>
          <p:nvPr/>
        </p:nvSpPr>
        <p:spPr>
          <a:xfrm>
            <a:off x="269575" y="4746450"/>
            <a:ext cx="87600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t>Edited from Thriving through Human-Centered Approaches to Change by Annie Bélanger &amp; Megan Musolff</a:t>
            </a:r>
            <a:endParaRPr sz="9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pic>
        <p:nvPicPr>
          <p:cNvPr id="351" name="Google Shape;351;p43"/>
          <p:cNvPicPr preferRelativeResize="0"/>
          <p:nvPr/>
        </p:nvPicPr>
        <p:blipFill rotWithShape="1">
          <a:blip r:embed="rId3">
            <a:alphaModFix/>
          </a:blip>
          <a:srcRect l="12708" r="12708"/>
          <a:stretch/>
        </p:blipFill>
        <p:spPr>
          <a:xfrm>
            <a:off x="3389000" y="0"/>
            <a:ext cx="5754900" cy="5143502"/>
          </a:xfrm>
          <a:prstGeom prst="rect">
            <a:avLst/>
          </a:prstGeom>
          <a:noFill/>
          <a:ln>
            <a:noFill/>
          </a:ln>
        </p:spPr>
      </p:pic>
      <p:sp>
        <p:nvSpPr>
          <p:cNvPr id="352" name="Google Shape;352;p43"/>
          <p:cNvSpPr txBox="1">
            <a:spLocks noGrp="1"/>
          </p:cNvSpPr>
          <p:nvPr>
            <p:ph type="title"/>
          </p:nvPr>
        </p:nvSpPr>
        <p:spPr>
          <a:xfrm>
            <a:off x="321825" y="694100"/>
            <a:ext cx="2651400" cy="1781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Leverage Participatory Approaches</a:t>
            </a:r>
            <a:endParaRPr/>
          </a:p>
        </p:txBody>
      </p:sp>
      <p:sp>
        <p:nvSpPr>
          <p:cNvPr id="353" name="Google Shape;353;p43"/>
          <p:cNvSpPr txBox="1">
            <a:spLocks noGrp="1"/>
          </p:cNvSpPr>
          <p:nvPr>
            <p:ph type="body" idx="1"/>
          </p:nvPr>
        </p:nvSpPr>
        <p:spPr>
          <a:xfrm>
            <a:off x="321825" y="2308500"/>
            <a:ext cx="2651400" cy="21354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sz="1800"/>
              <a:t>Supporting voice and agency</a:t>
            </a:r>
            <a:endParaRPr sz="1800"/>
          </a:p>
          <a:p>
            <a:pPr marL="0" lvl="0" indent="0" algn="l" rtl="0">
              <a:spcBef>
                <a:spcPts val="1600"/>
              </a:spcBef>
              <a:spcAft>
                <a:spcPts val="1600"/>
              </a:spcAft>
              <a:buNone/>
            </a:pPr>
            <a:r>
              <a:rPr lang="en" sz="1800"/>
              <a:t>Participation increases empowerment, which reduces helplessness and leads to action</a:t>
            </a:r>
            <a:endParaRPr sz="1800"/>
          </a:p>
        </p:txBody>
      </p:sp>
      <p:cxnSp>
        <p:nvCxnSpPr>
          <p:cNvPr id="354" name="Google Shape;354;p43"/>
          <p:cNvCxnSpPr/>
          <p:nvPr/>
        </p:nvCxnSpPr>
        <p:spPr>
          <a:xfrm>
            <a:off x="3389100" y="-2"/>
            <a:ext cx="300" cy="5143500"/>
          </a:xfrm>
          <a:prstGeom prst="straightConnector1">
            <a:avLst/>
          </a:prstGeom>
          <a:noFill/>
          <a:ln w="9525" cap="flat" cmpd="sng">
            <a:solidFill>
              <a:srgbClr val="D9D9D9"/>
            </a:solidFill>
            <a:prstDash val="solid"/>
            <a:round/>
            <a:headEnd type="none" w="sm" len="sm"/>
            <a:tailEnd type="none" w="sm" len="sm"/>
          </a:ln>
        </p:spPr>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pic>
        <p:nvPicPr>
          <p:cNvPr id="359" name="Google Shape;359;p44"/>
          <p:cNvPicPr preferRelativeResize="0"/>
          <p:nvPr/>
        </p:nvPicPr>
        <p:blipFill rotWithShape="1">
          <a:blip r:embed="rId3">
            <a:alphaModFix/>
          </a:blip>
          <a:srcRect t="32571" b="32571"/>
          <a:stretch/>
        </p:blipFill>
        <p:spPr>
          <a:xfrm>
            <a:off x="0" y="0"/>
            <a:ext cx="9144003" cy="2209447"/>
          </a:xfrm>
          <a:prstGeom prst="rect">
            <a:avLst/>
          </a:prstGeom>
          <a:noFill/>
          <a:ln>
            <a:noFill/>
          </a:ln>
        </p:spPr>
      </p:pic>
      <p:sp>
        <p:nvSpPr>
          <p:cNvPr id="360" name="Google Shape;360;p44"/>
          <p:cNvSpPr txBox="1">
            <a:spLocks noGrp="1"/>
          </p:cNvSpPr>
          <p:nvPr>
            <p:ph type="title"/>
          </p:nvPr>
        </p:nvSpPr>
        <p:spPr>
          <a:xfrm>
            <a:off x="311700" y="2540450"/>
            <a:ext cx="3119700" cy="203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Define Decision Making Processes </a:t>
            </a:r>
            <a:endParaRPr/>
          </a:p>
          <a:p>
            <a:pPr marL="0" lvl="0" indent="0" algn="l" rtl="0">
              <a:spcBef>
                <a:spcPts val="0"/>
              </a:spcBef>
              <a:spcAft>
                <a:spcPts val="0"/>
              </a:spcAft>
              <a:buNone/>
            </a:pPr>
            <a:endParaRPr/>
          </a:p>
          <a:p>
            <a:pPr marL="0" lvl="0" indent="0" algn="l" rtl="0">
              <a:spcBef>
                <a:spcPts val="0"/>
              </a:spcBef>
              <a:spcAft>
                <a:spcPts val="0"/>
              </a:spcAft>
              <a:buNone/>
            </a:pPr>
            <a:r>
              <a:rPr lang="en" sz="2200" i="1">
                <a:solidFill>
                  <a:srgbClr val="3D85C6"/>
                </a:solidFill>
              </a:rPr>
              <a:t>Create clarity</a:t>
            </a:r>
            <a:endParaRPr sz="2200" i="1">
              <a:solidFill>
                <a:srgbClr val="3D85C6"/>
              </a:solidFill>
            </a:endParaRPr>
          </a:p>
        </p:txBody>
      </p:sp>
      <p:sp>
        <p:nvSpPr>
          <p:cNvPr id="361" name="Google Shape;361;p44"/>
          <p:cNvSpPr txBox="1">
            <a:spLocks noGrp="1"/>
          </p:cNvSpPr>
          <p:nvPr>
            <p:ph type="body" idx="1"/>
          </p:nvPr>
        </p:nvSpPr>
        <p:spPr>
          <a:xfrm>
            <a:off x="3529200" y="2540450"/>
            <a:ext cx="5344200" cy="23646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sz="1800"/>
              <a:t>Which decisions are most important?</a:t>
            </a:r>
            <a:endParaRPr sz="1800"/>
          </a:p>
          <a:p>
            <a:pPr marL="457200" lvl="0" indent="-342900" algn="l" rtl="0">
              <a:spcBef>
                <a:spcPts val="0"/>
              </a:spcBef>
              <a:spcAft>
                <a:spcPts val="0"/>
              </a:spcAft>
              <a:buSzPts val="1800"/>
              <a:buChar char="●"/>
            </a:pPr>
            <a:r>
              <a:rPr lang="en" sz="1800"/>
              <a:t>Who is deciding? </a:t>
            </a:r>
            <a:endParaRPr sz="1800"/>
          </a:p>
          <a:p>
            <a:pPr marL="457200" lvl="0" indent="-342900" algn="l" rtl="0">
              <a:spcBef>
                <a:spcPts val="0"/>
              </a:spcBef>
              <a:spcAft>
                <a:spcPts val="0"/>
              </a:spcAft>
              <a:buSzPts val="1800"/>
              <a:buChar char="●"/>
            </a:pPr>
            <a:r>
              <a:rPr lang="en" sz="1800"/>
              <a:t>What are they deciding?</a:t>
            </a:r>
            <a:endParaRPr sz="1800"/>
          </a:p>
          <a:p>
            <a:pPr marL="457200" lvl="0" indent="-342900" algn="l" rtl="0">
              <a:spcBef>
                <a:spcPts val="0"/>
              </a:spcBef>
              <a:spcAft>
                <a:spcPts val="0"/>
              </a:spcAft>
              <a:buSzPts val="1800"/>
              <a:buChar char="●"/>
            </a:pPr>
            <a:r>
              <a:rPr lang="en" sz="1800"/>
              <a:t>Who is doing the work?</a:t>
            </a:r>
            <a:endParaRPr sz="1800"/>
          </a:p>
          <a:p>
            <a:pPr marL="457200" lvl="0" indent="-342900" algn="l" rtl="0">
              <a:spcBef>
                <a:spcPts val="0"/>
              </a:spcBef>
              <a:spcAft>
                <a:spcPts val="0"/>
              </a:spcAft>
              <a:buSzPts val="1800"/>
              <a:buChar char="●"/>
            </a:pPr>
            <a:r>
              <a:rPr lang="en" sz="1800"/>
              <a:t>Who is impacted? </a:t>
            </a:r>
            <a:endParaRPr sz="1800"/>
          </a:p>
          <a:p>
            <a:pPr marL="457200" lvl="0" indent="-342900" algn="l" rtl="0">
              <a:spcBef>
                <a:spcPts val="0"/>
              </a:spcBef>
              <a:spcAft>
                <a:spcPts val="0"/>
              </a:spcAft>
              <a:buSzPts val="1800"/>
              <a:buChar char="●"/>
            </a:pPr>
            <a:r>
              <a:rPr lang="en" sz="1800"/>
              <a:t>How is consultation happening?</a:t>
            </a:r>
            <a:endParaRPr sz="1800"/>
          </a:p>
          <a:p>
            <a:pPr marL="457200" lvl="0" indent="-342900" algn="l" rtl="0">
              <a:spcBef>
                <a:spcPts val="0"/>
              </a:spcBef>
              <a:spcAft>
                <a:spcPts val="0"/>
              </a:spcAft>
              <a:buSzPts val="1800"/>
              <a:buChar char="●"/>
            </a:pPr>
            <a:r>
              <a:rPr lang="en" sz="1800"/>
              <a:t>When and how  will people be informed? </a:t>
            </a:r>
            <a:endParaRPr sz="18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pic>
        <p:nvPicPr>
          <p:cNvPr id="366" name="Google Shape;366;p45"/>
          <p:cNvPicPr preferRelativeResize="0"/>
          <p:nvPr/>
        </p:nvPicPr>
        <p:blipFill rotWithShape="1">
          <a:blip r:embed="rId3">
            <a:alphaModFix/>
          </a:blip>
          <a:srcRect l="12384" r="12376"/>
          <a:stretch/>
        </p:blipFill>
        <p:spPr>
          <a:xfrm>
            <a:off x="5654450" y="308100"/>
            <a:ext cx="3190400" cy="4521700"/>
          </a:xfrm>
          <a:prstGeom prst="rect">
            <a:avLst/>
          </a:prstGeom>
          <a:noFill/>
          <a:ln>
            <a:noFill/>
          </a:ln>
        </p:spPr>
      </p:pic>
      <p:sp>
        <p:nvSpPr>
          <p:cNvPr id="367" name="Google Shape;367;p45"/>
          <p:cNvSpPr txBox="1">
            <a:spLocks noGrp="1"/>
          </p:cNvSpPr>
          <p:nvPr>
            <p:ph type="title"/>
          </p:nvPr>
        </p:nvSpPr>
        <p:spPr>
          <a:xfrm>
            <a:off x="291875" y="559300"/>
            <a:ext cx="4813500" cy="1388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Decision Rights vs</a:t>
            </a:r>
            <a:endParaRPr/>
          </a:p>
          <a:p>
            <a:pPr marL="0" lvl="0" indent="0" algn="l" rtl="0">
              <a:spcBef>
                <a:spcPts val="0"/>
              </a:spcBef>
              <a:spcAft>
                <a:spcPts val="0"/>
              </a:spcAft>
              <a:buNone/>
            </a:pPr>
            <a:r>
              <a:rPr lang="en"/>
              <a:t>Improvement Rights</a:t>
            </a:r>
            <a:endParaRPr/>
          </a:p>
        </p:txBody>
      </p:sp>
      <p:sp>
        <p:nvSpPr>
          <p:cNvPr id="368" name="Google Shape;368;p45"/>
          <p:cNvSpPr txBox="1">
            <a:spLocks noGrp="1"/>
          </p:cNvSpPr>
          <p:nvPr>
            <p:ph type="body" idx="1"/>
          </p:nvPr>
        </p:nvSpPr>
        <p:spPr>
          <a:xfrm>
            <a:off x="291900" y="2053713"/>
            <a:ext cx="2367600" cy="2530500"/>
          </a:xfrm>
          <a:prstGeom prst="rect">
            <a:avLst/>
          </a:prstGeom>
        </p:spPr>
        <p:txBody>
          <a:bodyPr spcFirstLastPara="1" wrap="square" lIns="91425" tIns="91425" rIns="91425" bIns="91425" anchor="t" anchorCtr="0">
            <a:normAutofit/>
          </a:bodyPr>
          <a:lstStyle/>
          <a:p>
            <a:pPr marL="285750" lvl="0" indent="-342900" algn="l" rtl="0">
              <a:spcBef>
                <a:spcPts val="0"/>
              </a:spcBef>
              <a:spcAft>
                <a:spcPts val="0"/>
              </a:spcAft>
              <a:buSzPts val="1800"/>
              <a:buChar char="●"/>
            </a:pPr>
            <a:r>
              <a:rPr lang="en" sz="1800"/>
              <a:t>Who is empowered to make decisions? </a:t>
            </a:r>
            <a:endParaRPr sz="1800"/>
          </a:p>
          <a:p>
            <a:pPr marL="285750" lvl="0" indent="-342900" algn="l" rtl="0">
              <a:spcBef>
                <a:spcPts val="0"/>
              </a:spcBef>
              <a:spcAft>
                <a:spcPts val="0"/>
              </a:spcAft>
              <a:buSzPts val="1800"/>
              <a:buChar char="●"/>
            </a:pPr>
            <a:r>
              <a:rPr lang="en" sz="1800"/>
              <a:t>Who can commit resources? </a:t>
            </a:r>
            <a:endParaRPr sz="1800"/>
          </a:p>
        </p:txBody>
      </p:sp>
      <p:sp>
        <p:nvSpPr>
          <p:cNvPr id="369" name="Google Shape;369;p45"/>
          <p:cNvSpPr txBox="1">
            <a:spLocks noGrp="1"/>
          </p:cNvSpPr>
          <p:nvPr>
            <p:ph type="body" idx="2"/>
          </p:nvPr>
        </p:nvSpPr>
        <p:spPr>
          <a:xfrm>
            <a:off x="2737924" y="2053725"/>
            <a:ext cx="2775000" cy="2530500"/>
          </a:xfrm>
          <a:prstGeom prst="rect">
            <a:avLst/>
          </a:prstGeom>
        </p:spPr>
        <p:txBody>
          <a:bodyPr spcFirstLastPara="1" wrap="square" lIns="91425" tIns="91425" rIns="91425" bIns="91425" anchor="t" anchorCtr="0">
            <a:noAutofit/>
          </a:bodyPr>
          <a:lstStyle/>
          <a:p>
            <a:pPr marL="228600" lvl="0" indent="-342900" algn="l" rtl="0">
              <a:spcBef>
                <a:spcPts val="0"/>
              </a:spcBef>
              <a:spcAft>
                <a:spcPts val="0"/>
              </a:spcAft>
              <a:buSzPts val="1800"/>
              <a:buChar char="●"/>
            </a:pPr>
            <a:r>
              <a:rPr lang="en" sz="1800"/>
              <a:t>Who must have voice in a decision?</a:t>
            </a:r>
            <a:endParaRPr sz="1800"/>
          </a:p>
          <a:p>
            <a:pPr marL="228600" lvl="0" indent="-342900" algn="l" rtl="0">
              <a:spcBef>
                <a:spcPts val="0"/>
              </a:spcBef>
              <a:spcAft>
                <a:spcPts val="0"/>
              </a:spcAft>
              <a:buSzPts val="1800"/>
              <a:buChar char="●"/>
            </a:pPr>
            <a:r>
              <a:rPr lang="en" sz="1800"/>
              <a:t>Who will implement the decision, and with what flexibility in the how? </a:t>
            </a:r>
            <a:endParaRPr sz="1800"/>
          </a:p>
          <a:p>
            <a:pPr marL="228600" lvl="0" indent="-342900" algn="l" rtl="0">
              <a:spcBef>
                <a:spcPts val="0"/>
              </a:spcBef>
              <a:spcAft>
                <a:spcPts val="0"/>
              </a:spcAft>
              <a:buSzPts val="1800"/>
              <a:buChar char="●"/>
            </a:pPr>
            <a:r>
              <a:rPr lang="en" sz="1800"/>
              <a:t>Who must be heeded in making decisions? </a:t>
            </a:r>
            <a:endParaRPr sz="18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pic>
        <p:nvPicPr>
          <p:cNvPr id="374" name="Google Shape;374;p46"/>
          <p:cNvPicPr preferRelativeResize="0"/>
          <p:nvPr/>
        </p:nvPicPr>
        <p:blipFill rotWithShape="1">
          <a:blip r:embed="rId3">
            <a:alphaModFix/>
          </a:blip>
          <a:srcRect l="12126" r="12126"/>
          <a:stretch/>
        </p:blipFill>
        <p:spPr>
          <a:xfrm>
            <a:off x="3387800" y="0"/>
            <a:ext cx="5756201" cy="5143500"/>
          </a:xfrm>
          <a:prstGeom prst="rect">
            <a:avLst/>
          </a:prstGeom>
          <a:noFill/>
          <a:ln>
            <a:noFill/>
          </a:ln>
        </p:spPr>
      </p:pic>
      <p:sp>
        <p:nvSpPr>
          <p:cNvPr id="375" name="Google Shape;375;p46"/>
          <p:cNvSpPr txBox="1">
            <a:spLocks noGrp="1"/>
          </p:cNvSpPr>
          <p:nvPr>
            <p:ph type="ctrTitle"/>
          </p:nvPr>
        </p:nvSpPr>
        <p:spPr>
          <a:xfrm>
            <a:off x="323300" y="772850"/>
            <a:ext cx="2704200" cy="3140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What might be problematic about this concept?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47"/>
          <p:cNvSpPr txBox="1">
            <a:spLocks noGrp="1"/>
          </p:cNvSpPr>
          <p:nvPr>
            <p:ph type="title"/>
          </p:nvPr>
        </p:nvSpPr>
        <p:spPr>
          <a:xfrm>
            <a:off x="5090175" y="496350"/>
            <a:ext cx="3206100" cy="32748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Tools for Inclusive Leadership</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48"/>
          <p:cNvSpPr txBox="1">
            <a:spLocks noGrp="1"/>
          </p:cNvSpPr>
          <p:nvPr>
            <p:ph type="title"/>
          </p:nvPr>
        </p:nvSpPr>
        <p:spPr>
          <a:xfrm>
            <a:off x="351275" y="288588"/>
            <a:ext cx="2155200" cy="14148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Feedback Loops</a:t>
            </a:r>
            <a:endParaRPr/>
          </a:p>
        </p:txBody>
      </p:sp>
      <p:grpSp>
        <p:nvGrpSpPr>
          <p:cNvPr id="386" name="Google Shape;386;p48"/>
          <p:cNvGrpSpPr/>
          <p:nvPr/>
        </p:nvGrpSpPr>
        <p:grpSpPr>
          <a:xfrm>
            <a:off x="3868319" y="352471"/>
            <a:ext cx="4991805" cy="4420836"/>
            <a:chOff x="2902488" y="902232"/>
            <a:chExt cx="3339000" cy="3339000"/>
          </a:xfrm>
        </p:grpSpPr>
        <p:sp>
          <p:nvSpPr>
            <p:cNvPr id="387" name="Google Shape;387;p48"/>
            <p:cNvSpPr/>
            <p:nvPr/>
          </p:nvSpPr>
          <p:spPr>
            <a:xfrm rot="-5400000">
              <a:off x="2902488" y="902232"/>
              <a:ext cx="3339000" cy="3339000"/>
            </a:xfrm>
            <a:prstGeom prst="ellipse">
              <a:avLst/>
            </a:prstGeom>
            <a:noFill/>
            <a:ln w="19050" cap="flat" cmpd="sng">
              <a:solidFill>
                <a:srgbClr val="1D7E7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900"/>
            </a:p>
          </p:txBody>
        </p:sp>
        <p:sp>
          <p:nvSpPr>
            <p:cNvPr id="388" name="Google Shape;388;p48"/>
            <p:cNvSpPr/>
            <p:nvPr/>
          </p:nvSpPr>
          <p:spPr>
            <a:xfrm>
              <a:off x="3123875" y="1123625"/>
              <a:ext cx="2896500" cy="2896200"/>
            </a:xfrm>
            <a:prstGeom prst="pie">
              <a:avLst>
                <a:gd name="adj1" fmla="val 2689583"/>
                <a:gd name="adj2" fmla="val 13510993"/>
              </a:avLst>
            </a:pr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900"/>
            </a:p>
          </p:txBody>
        </p:sp>
      </p:grpSp>
      <p:grpSp>
        <p:nvGrpSpPr>
          <p:cNvPr id="389" name="Google Shape;389;p48"/>
          <p:cNvGrpSpPr/>
          <p:nvPr/>
        </p:nvGrpSpPr>
        <p:grpSpPr>
          <a:xfrm>
            <a:off x="5006836" y="1360763"/>
            <a:ext cx="2714771" cy="2404252"/>
            <a:chOff x="3664038" y="1663782"/>
            <a:chExt cx="1815900" cy="1815900"/>
          </a:xfrm>
        </p:grpSpPr>
        <p:sp>
          <p:nvSpPr>
            <p:cNvPr id="390" name="Google Shape;390;p48"/>
            <p:cNvSpPr/>
            <p:nvPr/>
          </p:nvSpPr>
          <p:spPr>
            <a:xfrm>
              <a:off x="3664038" y="1663782"/>
              <a:ext cx="1815900" cy="1815900"/>
            </a:xfrm>
            <a:prstGeom prst="ellipse">
              <a:avLst/>
            </a:prstGeom>
            <a:solidFill>
              <a:srgbClr val="6FA8DC"/>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900"/>
            </a:p>
          </p:txBody>
        </p:sp>
        <p:sp>
          <p:nvSpPr>
            <p:cNvPr id="391" name="Google Shape;391;p48"/>
            <p:cNvSpPr txBox="1"/>
            <p:nvPr/>
          </p:nvSpPr>
          <p:spPr>
            <a:xfrm>
              <a:off x="3899988" y="2158482"/>
              <a:ext cx="1344000" cy="826500"/>
            </a:xfrm>
            <a:prstGeom prst="rect">
              <a:avLst/>
            </a:prstGeom>
            <a:solidFill>
              <a:srgbClr val="6FA8DC"/>
            </a:solid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2900" b="1">
                  <a:solidFill>
                    <a:srgbClr val="FFFFFF"/>
                  </a:solidFill>
                  <a:latin typeface="Roboto"/>
                  <a:ea typeface="Roboto"/>
                  <a:cs typeface="Roboto"/>
                  <a:sym typeface="Roboto"/>
                </a:rPr>
                <a:t>System</a:t>
              </a:r>
              <a:endParaRPr sz="2900" b="1">
                <a:solidFill>
                  <a:srgbClr val="FFFFFF"/>
                </a:solidFill>
                <a:latin typeface="Roboto"/>
                <a:ea typeface="Roboto"/>
                <a:cs typeface="Roboto"/>
                <a:sym typeface="Roboto"/>
              </a:endParaRPr>
            </a:p>
          </p:txBody>
        </p:sp>
      </p:grpSp>
      <p:grpSp>
        <p:nvGrpSpPr>
          <p:cNvPr id="392" name="Google Shape;392;p48"/>
          <p:cNvGrpSpPr/>
          <p:nvPr/>
        </p:nvGrpSpPr>
        <p:grpSpPr>
          <a:xfrm>
            <a:off x="3804609" y="288574"/>
            <a:ext cx="1597557" cy="1414826"/>
            <a:chOff x="2859873" y="853971"/>
            <a:chExt cx="1068600" cy="1068600"/>
          </a:xfrm>
        </p:grpSpPr>
        <p:sp>
          <p:nvSpPr>
            <p:cNvPr id="393" name="Google Shape;393;p48"/>
            <p:cNvSpPr/>
            <p:nvPr/>
          </p:nvSpPr>
          <p:spPr>
            <a:xfrm>
              <a:off x="2859873" y="853971"/>
              <a:ext cx="1068600" cy="1068600"/>
            </a:xfrm>
            <a:prstGeom prst="ellipse">
              <a:avLst/>
            </a:prstGeom>
            <a:solidFill>
              <a:srgbClr val="336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900"/>
            </a:p>
          </p:txBody>
        </p:sp>
        <p:sp>
          <p:nvSpPr>
            <p:cNvPr id="394" name="Google Shape;394;p48"/>
            <p:cNvSpPr txBox="1"/>
            <p:nvPr/>
          </p:nvSpPr>
          <p:spPr>
            <a:xfrm>
              <a:off x="3012800" y="1022197"/>
              <a:ext cx="762600" cy="732300"/>
            </a:xfrm>
            <a:prstGeom prst="rect">
              <a:avLst/>
            </a:prstGeom>
            <a:solidFill>
              <a:srgbClr val="3367D6"/>
            </a:solid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2300">
                  <a:solidFill>
                    <a:srgbClr val="FFFFFF"/>
                  </a:solidFill>
                  <a:latin typeface="Roboto"/>
                  <a:ea typeface="Roboto"/>
                  <a:cs typeface="Roboto"/>
                  <a:sym typeface="Roboto"/>
                </a:rPr>
                <a:t>Input</a:t>
              </a:r>
              <a:endParaRPr sz="2300">
                <a:solidFill>
                  <a:srgbClr val="FFFFFF"/>
                </a:solidFill>
                <a:latin typeface="Roboto"/>
                <a:ea typeface="Roboto"/>
                <a:cs typeface="Roboto"/>
                <a:sym typeface="Roboto"/>
              </a:endParaRPr>
            </a:p>
          </p:txBody>
        </p:sp>
      </p:grpSp>
      <p:grpSp>
        <p:nvGrpSpPr>
          <p:cNvPr id="395" name="Google Shape;395;p48"/>
          <p:cNvGrpSpPr/>
          <p:nvPr/>
        </p:nvGrpSpPr>
        <p:grpSpPr>
          <a:xfrm>
            <a:off x="7324699" y="3440100"/>
            <a:ext cx="1597557" cy="1414826"/>
            <a:chOff x="5214448" y="3234278"/>
            <a:chExt cx="1068600" cy="1068600"/>
          </a:xfrm>
        </p:grpSpPr>
        <p:sp>
          <p:nvSpPr>
            <p:cNvPr id="396" name="Google Shape;396;p48"/>
            <p:cNvSpPr/>
            <p:nvPr/>
          </p:nvSpPr>
          <p:spPr>
            <a:xfrm>
              <a:off x="5214448" y="3234278"/>
              <a:ext cx="1068600" cy="1068600"/>
            </a:xfrm>
            <a:prstGeom prst="ellipse">
              <a:avLst/>
            </a:prstGeom>
            <a:solidFill>
              <a:srgbClr val="336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900"/>
            </a:p>
          </p:txBody>
        </p:sp>
        <p:sp>
          <p:nvSpPr>
            <p:cNvPr id="397" name="Google Shape;397;p48"/>
            <p:cNvSpPr txBox="1"/>
            <p:nvPr/>
          </p:nvSpPr>
          <p:spPr>
            <a:xfrm>
              <a:off x="5367375" y="3402503"/>
              <a:ext cx="762600" cy="732300"/>
            </a:xfrm>
            <a:prstGeom prst="rect">
              <a:avLst/>
            </a:prstGeom>
            <a:solidFill>
              <a:srgbClr val="3367D6"/>
            </a:solid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2300">
                  <a:solidFill>
                    <a:srgbClr val="FFFFFF"/>
                  </a:solidFill>
                  <a:latin typeface="Roboto"/>
                  <a:ea typeface="Roboto"/>
                  <a:cs typeface="Roboto"/>
                  <a:sym typeface="Roboto"/>
                </a:rPr>
                <a:t>Output</a:t>
              </a:r>
              <a:endParaRPr sz="2300">
                <a:solidFill>
                  <a:srgbClr val="FFFFFF"/>
                </a:solidFill>
                <a:latin typeface="Roboto"/>
                <a:ea typeface="Roboto"/>
                <a:cs typeface="Roboto"/>
                <a:sym typeface="Roboto"/>
              </a:endParaRPr>
            </a:p>
          </p:txBody>
        </p:sp>
      </p:grpSp>
      <p:sp>
        <p:nvSpPr>
          <p:cNvPr id="398" name="Google Shape;398;p48"/>
          <p:cNvSpPr txBox="1">
            <a:spLocks noGrp="1"/>
          </p:cNvSpPr>
          <p:nvPr>
            <p:ph type="body" idx="1"/>
          </p:nvPr>
        </p:nvSpPr>
        <p:spPr>
          <a:xfrm>
            <a:off x="311700" y="1803800"/>
            <a:ext cx="3556500" cy="27651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Design feedback loops as part of your communication strategy</a:t>
            </a:r>
            <a:endParaRPr/>
          </a:p>
          <a:p>
            <a:pPr marL="457200" lvl="0" indent="-342900" algn="l" rtl="0">
              <a:spcBef>
                <a:spcPts val="0"/>
              </a:spcBef>
              <a:spcAft>
                <a:spcPts val="0"/>
              </a:spcAft>
              <a:buSzPts val="1800"/>
              <a:buChar char="●"/>
            </a:pPr>
            <a:r>
              <a:rPr lang="en"/>
              <a:t>Important tool for engagement change leadership</a:t>
            </a:r>
            <a:endParaRPr/>
          </a:p>
          <a:p>
            <a:pPr marL="457200" lvl="0" indent="-342900" algn="l" rtl="0">
              <a:spcBef>
                <a:spcPts val="0"/>
              </a:spcBef>
              <a:spcAft>
                <a:spcPts val="0"/>
              </a:spcAft>
              <a:buSzPts val="1800"/>
              <a:buChar char="●"/>
            </a:pPr>
            <a:r>
              <a:rPr lang="en"/>
              <a:t>Mechanism to demonstrate organizational values</a:t>
            </a:r>
            <a:endParaRPr/>
          </a:p>
        </p:txBody>
      </p:sp>
      <p:sp>
        <p:nvSpPr>
          <p:cNvPr id="399" name="Google Shape;399;p48"/>
          <p:cNvSpPr txBox="1"/>
          <p:nvPr/>
        </p:nvSpPr>
        <p:spPr>
          <a:xfrm>
            <a:off x="311700" y="4723200"/>
            <a:ext cx="57318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t>Edited from Thriving through Human-Centered Approaches to Change by Annie Bélanger &amp; Megan Musolff</a:t>
            </a:r>
            <a:endParaRPr sz="9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pic>
        <p:nvPicPr>
          <p:cNvPr id="266" name="Google Shape;266;p31"/>
          <p:cNvPicPr preferRelativeResize="0"/>
          <p:nvPr/>
        </p:nvPicPr>
        <p:blipFill rotWithShape="1">
          <a:blip r:embed="rId3">
            <a:alphaModFix/>
          </a:blip>
          <a:srcRect l="5954" r="5963"/>
          <a:stretch/>
        </p:blipFill>
        <p:spPr>
          <a:xfrm>
            <a:off x="5442850" y="308100"/>
            <a:ext cx="3402000" cy="4521700"/>
          </a:xfrm>
          <a:prstGeom prst="rect">
            <a:avLst/>
          </a:prstGeom>
          <a:noFill/>
          <a:ln>
            <a:noFill/>
          </a:ln>
        </p:spPr>
      </p:pic>
      <p:sp>
        <p:nvSpPr>
          <p:cNvPr id="267" name="Google Shape;267;p31"/>
          <p:cNvSpPr txBox="1">
            <a:spLocks noGrp="1"/>
          </p:cNvSpPr>
          <p:nvPr>
            <p:ph type="title"/>
          </p:nvPr>
        </p:nvSpPr>
        <p:spPr>
          <a:xfrm>
            <a:off x="352625" y="556450"/>
            <a:ext cx="4813500" cy="76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Learning Outcomes</a:t>
            </a:r>
            <a:endParaRPr/>
          </a:p>
        </p:txBody>
      </p:sp>
      <p:sp>
        <p:nvSpPr>
          <p:cNvPr id="268" name="Google Shape;268;p31"/>
          <p:cNvSpPr txBox="1">
            <a:spLocks noGrp="1"/>
          </p:cNvSpPr>
          <p:nvPr>
            <p:ph type="body" idx="1"/>
          </p:nvPr>
        </p:nvSpPr>
        <p:spPr>
          <a:xfrm>
            <a:off x="352725" y="1445550"/>
            <a:ext cx="4813500" cy="31359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SzPts val="2000"/>
              <a:buChar char="●"/>
            </a:pPr>
            <a:r>
              <a:rPr lang="en" sz="2000"/>
              <a:t>Understand what inclusive leadership is</a:t>
            </a:r>
            <a:endParaRPr sz="2000"/>
          </a:p>
          <a:p>
            <a:pPr marL="457200" lvl="0" indent="-355600" algn="l" rtl="0">
              <a:spcBef>
                <a:spcPts val="0"/>
              </a:spcBef>
              <a:spcAft>
                <a:spcPts val="0"/>
              </a:spcAft>
              <a:buSzPts val="2000"/>
              <a:buChar char="●"/>
            </a:pPr>
            <a:r>
              <a:rPr lang="en" sz="2000"/>
              <a:t>Gain awareness of traits and practices of inclusive leadership</a:t>
            </a:r>
            <a:endParaRPr sz="2000"/>
          </a:p>
          <a:p>
            <a:pPr marL="457200" lvl="0" indent="-355600" algn="l" rtl="0">
              <a:spcBef>
                <a:spcPts val="0"/>
              </a:spcBef>
              <a:spcAft>
                <a:spcPts val="0"/>
              </a:spcAft>
              <a:buSzPts val="2000"/>
              <a:buChar char="●"/>
            </a:pPr>
            <a:r>
              <a:rPr lang="en" sz="2000"/>
              <a:t>Deepen your understanding of how to center empathy and compassion to foster equity-minded practices </a:t>
            </a:r>
            <a:endParaRPr sz="2000"/>
          </a:p>
          <a:p>
            <a:pPr marL="457200" lvl="0" indent="-355600" algn="l" rtl="0">
              <a:spcBef>
                <a:spcPts val="0"/>
              </a:spcBef>
              <a:spcAft>
                <a:spcPts val="0"/>
              </a:spcAft>
              <a:buSzPts val="2000"/>
              <a:buChar char="●"/>
            </a:pPr>
            <a:r>
              <a:rPr lang="en" sz="2000"/>
              <a:t>Explore tools for continued growth</a:t>
            </a:r>
            <a:endParaRPr sz="20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49"/>
          <p:cNvSpPr txBox="1">
            <a:spLocks noGrp="1"/>
          </p:cNvSpPr>
          <p:nvPr>
            <p:ph type="title"/>
          </p:nvPr>
        </p:nvSpPr>
        <p:spPr>
          <a:xfrm>
            <a:off x="311700" y="3852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Appreciative Inquiry </a:t>
            </a:r>
            <a:endParaRPr/>
          </a:p>
        </p:txBody>
      </p:sp>
      <p:sp>
        <p:nvSpPr>
          <p:cNvPr id="405" name="Google Shape;405;p49"/>
          <p:cNvSpPr txBox="1">
            <a:spLocks noGrp="1"/>
          </p:cNvSpPr>
          <p:nvPr>
            <p:ph type="body" idx="1"/>
          </p:nvPr>
        </p:nvSpPr>
        <p:spPr>
          <a:xfrm>
            <a:off x="311700" y="957925"/>
            <a:ext cx="4575300" cy="37584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a:t>The co-evolutionary search for the best in people, their organizations, and the relevant world around them</a:t>
            </a:r>
            <a:endParaRPr/>
          </a:p>
          <a:p>
            <a:pPr marL="457200" lvl="0" indent="-342900" algn="l" rtl="0">
              <a:spcBef>
                <a:spcPts val="1200"/>
              </a:spcBef>
              <a:spcAft>
                <a:spcPts val="0"/>
              </a:spcAft>
              <a:buSzPts val="1800"/>
              <a:buChar char="●"/>
            </a:pPr>
            <a:r>
              <a:rPr lang="en"/>
              <a:t>Asking questions that strengthen a system’s capacity to apprehend, anticipate, and heighten positive potential</a:t>
            </a:r>
            <a:endParaRPr/>
          </a:p>
          <a:p>
            <a:pPr marL="457200" lvl="0" indent="-342900" algn="l" rtl="0">
              <a:spcBef>
                <a:spcPts val="0"/>
              </a:spcBef>
              <a:spcAft>
                <a:spcPts val="0"/>
              </a:spcAft>
              <a:buSzPts val="1800"/>
              <a:buChar char="●"/>
            </a:pPr>
            <a:r>
              <a:rPr lang="en"/>
              <a:t>Asking the questions in a positive frame</a:t>
            </a:r>
            <a:endParaRPr/>
          </a:p>
          <a:p>
            <a:pPr marL="457200" lvl="0" indent="-342900" algn="l" rtl="0">
              <a:spcBef>
                <a:spcPts val="0"/>
              </a:spcBef>
              <a:spcAft>
                <a:spcPts val="0"/>
              </a:spcAft>
              <a:buSzPts val="1800"/>
              <a:buChar char="●"/>
            </a:pPr>
            <a:r>
              <a:rPr lang="en"/>
              <a:t>Seeking the strength as opposed to the problem</a:t>
            </a:r>
            <a:endParaRPr/>
          </a:p>
        </p:txBody>
      </p:sp>
      <p:grpSp>
        <p:nvGrpSpPr>
          <p:cNvPr id="406" name="Google Shape;406;p49"/>
          <p:cNvGrpSpPr/>
          <p:nvPr/>
        </p:nvGrpSpPr>
        <p:grpSpPr>
          <a:xfrm>
            <a:off x="5222652" y="957981"/>
            <a:ext cx="3609703" cy="3161292"/>
            <a:chOff x="2986712" y="1131139"/>
            <a:chExt cx="3170578" cy="2881235"/>
          </a:xfrm>
        </p:grpSpPr>
        <p:grpSp>
          <p:nvGrpSpPr>
            <p:cNvPr id="407" name="Google Shape;407;p49"/>
            <p:cNvGrpSpPr/>
            <p:nvPr/>
          </p:nvGrpSpPr>
          <p:grpSpPr>
            <a:xfrm>
              <a:off x="4303290" y="2158374"/>
              <a:ext cx="1854000" cy="1854000"/>
              <a:chOff x="4303290" y="2158374"/>
              <a:chExt cx="1854000" cy="1854000"/>
            </a:xfrm>
          </p:grpSpPr>
          <p:sp>
            <p:nvSpPr>
              <p:cNvPr id="408" name="Google Shape;408;p49"/>
              <p:cNvSpPr/>
              <p:nvPr/>
            </p:nvSpPr>
            <p:spPr>
              <a:xfrm>
                <a:off x="4303290" y="2158374"/>
                <a:ext cx="1854000" cy="1854000"/>
              </a:xfrm>
              <a:prstGeom prst="ellipse">
                <a:avLst/>
              </a:prstGeom>
              <a:solidFill>
                <a:srgbClr val="3D85C6"/>
              </a:solidFill>
              <a:ln w="28575"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900" b="1"/>
              </a:p>
            </p:txBody>
          </p:sp>
          <p:sp>
            <p:nvSpPr>
              <p:cNvPr id="409" name="Google Shape;409;p49"/>
              <p:cNvSpPr txBox="1"/>
              <p:nvPr/>
            </p:nvSpPr>
            <p:spPr>
              <a:xfrm>
                <a:off x="5010351" y="2937027"/>
                <a:ext cx="1075200" cy="5214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600" b="1">
                    <a:solidFill>
                      <a:srgbClr val="FFFFFF"/>
                    </a:solidFill>
                    <a:latin typeface="Roboto"/>
                    <a:ea typeface="Roboto"/>
                    <a:cs typeface="Roboto"/>
                    <a:sym typeface="Roboto"/>
                  </a:rPr>
                  <a:t>Wholeness</a:t>
                </a:r>
                <a:endParaRPr sz="1600" b="1">
                  <a:solidFill>
                    <a:srgbClr val="FFFFFF"/>
                  </a:solidFill>
                  <a:latin typeface="Roboto"/>
                  <a:ea typeface="Roboto"/>
                  <a:cs typeface="Roboto"/>
                  <a:sym typeface="Roboto"/>
                </a:endParaRPr>
              </a:p>
            </p:txBody>
          </p:sp>
        </p:grpSp>
        <p:grpSp>
          <p:nvGrpSpPr>
            <p:cNvPr id="410" name="Google Shape;410;p49"/>
            <p:cNvGrpSpPr/>
            <p:nvPr/>
          </p:nvGrpSpPr>
          <p:grpSpPr>
            <a:xfrm>
              <a:off x="2986712" y="2158374"/>
              <a:ext cx="1854000" cy="1854000"/>
              <a:chOff x="2986712" y="2158374"/>
              <a:chExt cx="1854000" cy="1854000"/>
            </a:xfrm>
          </p:grpSpPr>
          <p:sp>
            <p:nvSpPr>
              <p:cNvPr id="411" name="Google Shape;411;p49"/>
              <p:cNvSpPr/>
              <p:nvPr/>
            </p:nvSpPr>
            <p:spPr>
              <a:xfrm>
                <a:off x="2986712" y="2158374"/>
                <a:ext cx="1854000" cy="1854000"/>
              </a:xfrm>
              <a:prstGeom prst="ellipse">
                <a:avLst/>
              </a:prstGeom>
              <a:solidFill>
                <a:srgbClr val="6FA8DC"/>
              </a:solidFill>
              <a:ln w="28575" cap="flat" cmpd="sng">
                <a:solidFill>
                  <a:srgbClr val="4A86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900" b="1"/>
              </a:p>
            </p:txBody>
          </p:sp>
          <p:sp>
            <p:nvSpPr>
              <p:cNvPr id="412" name="Google Shape;412;p49"/>
              <p:cNvSpPr txBox="1"/>
              <p:nvPr/>
            </p:nvSpPr>
            <p:spPr>
              <a:xfrm>
                <a:off x="3134188" y="2937027"/>
                <a:ext cx="1075200" cy="5214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2100" b="1">
                    <a:solidFill>
                      <a:srgbClr val="FFFFFF"/>
                    </a:solidFill>
                    <a:latin typeface="Roboto"/>
                    <a:ea typeface="Roboto"/>
                    <a:cs typeface="Roboto"/>
                    <a:sym typeface="Roboto"/>
                  </a:rPr>
                  <a:t>Inquiry </a:t>
                </a:r>
                <a:endParaRPr sz="2100" b="1">
                  <a:solidFill>
                    <a:srgbClr val="FFFFFF"/>
                  </a:solidFill>
                  <a:latin typeface="Roboto"/>
                  <a:ea typeface="Roboto"/>
                  <a:cs typeface="Roboto"/>
                  <a:sym typeface="Roboto"/>
                </a:endParaRPr>
              </a:p>
            </p:txBody>
          </p:sp>
        </p:grpSp>
        <p:grpSp>
          <p:nvGrpSpPr>
            <p:cNvPr id="413" name="Google Shape;413;p49"/>
            <p:cNvGrpSpPr/>
            <p:nvPr/>
          </p:nvGrpSpPr>
          <p:grpSpPr>
            <a:xfrm>
              <a:off x="3656844" y="1131139"/>
              <a:ext cx="1854000" cy="1854000"/>
              <a:chOff x="3656844" y="1131139"/>
              <a:chExt cx="1854000" cy="1854000"/>
            </a:xfrm>
          </p:grpSpPr>
          <p:sp>
            <p:nvSpPr>
              <p:cNvPr id="414" name="Google Shape;414;p49"/>
              <p:cNvSpPr/>
              <p:nvPr/>
            </p:nvSpPr>
            <p:spPr>
              <a:xfrm>
                <a:off x="3656844" y="1131139"/>
                <a:ext cx="1854000" cy="1854000"/>
              </a:xfrm>
              <a:prstGeom prst="ellipse">
                <a:avLst/>
              </a:prstGeom>
              <a:solidFill>
                <a:srgbClr val="0B5394"/>
              </a:solidFill>
              <a:ln w="28575"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900" b="1"/>
              </a:p>
            </p:txBody>
          </p:sp>
          <p:sp>
            <p:nvSpPr>
              <p:cNvPr id="415" name="Google Shape;415;p49"/>
              <p:cNvSpPr txBox="1"/>
              <p:nvPr/>
            </p:nvSpPr>
            <p:spPr>
              <a:xfrm>
                <a:off x="3719757" y="1773359"/>
                <a:ext cx="1687500" cy="5214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800" b="1">
                    <a:solidFill>
                      <a:srgbClr val="FFFFFF"/>
                    </a:solidFill>
                    <a:latin typeface="Roboto"/>
                    <a:ea typeface="Roboto"/>
                    <a:cs typeface="Roboto"/>
                    <a:sym typeface="Roboto"/>
                  </a:rPr>
                  <a:t>Appreciation</a:t>
                </a:r>
                <a:endParaRPr sz="1800" b="1">
                  <a:solidFill>
                    <a:srgbClr val="FFFFFF"/>
                  </a:solidFill>
                  <a:latin typeface="Roboto"/>
                  <a:ea typeface="Roboto"/>
                  <a:cs typeface="Roboto"/>
                  <a:sym typeface="Roboto"/>
                </a:endParaRPr>
              </a:p>
            </p:txBody>
          </p:sp>
        </p:grpSp>
      </p:grpSp>
      <p:sp>
        <p:nvSpPr>
          <p:cNvPr id="416" name="Google Shape;416;p49"/>
          <p:cNvSpPr txBox="1"/>
          <p:nvPr/>
        </p:nvSpPr>
        <p:spPr>
          <a:xfrm>
            <a:off x="177650" y="4716325"/>
            <a:ext cx="60717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t>Edited from Thriving through Human-Centered Approaches to Change by Annie Bélanger &amp; Megan Musolff</a:t>
            </a:r>
            <a:endParaRPr sz="9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5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Appreciative Inquiry: Generative Questions</a:t>
            </a:r>
            <a:endParaRPr/>
          </a:p>
        </p:txBody>
      </p:sp>
      <p:sp>
        <p:nvSpPr>
          <p:cNvPr id="422" name="Google Shape;422;p50"/>
          <p:cNvSpPr txBox="1">
            <a:spLocks noGrp="1"/>
          </p:cNvSpPr>
          <p:nvPr>
            <p:ph type="body" idx="1"/>
          </p:nvPr>
        </p:nvSpPr>
        <p:spPr>
          <a:xfrm>
            <a:off x="311700" y="1152475"/>
            <a:ext cx="5231100" cy="3871500"/>
          </a:xfrm>
          <a:prstGeom prst="rect">
            <a:avLst/>
          </a:prstGeom>
        </p:spPr>
        <p:txBody>
          <a:bodyPr spcFirstLastPara="1" wrap="square" lIns="91425" tIns="91425" rIns="91425" bIns="91425" anchor="t" anchorCtr="0">
            <a:normAutofit lnSpcReduction="20000"/>
          </a:bodyPr>
          <a:lstStyle/>
          <a:p>
            <a:pPr marL="457200" lvl="0" indent="-342900" algn="l" rtl="0">
              <a:spcBef>
                <a:spcPts val="0"/>
              </a:spcBef>
              <a:spcAft>
                <a:spcPts val="0"/>
              </a:spcAft>
              <a:buSzPts val="1800"/>
              <a:buChar char="●"/>
            </a:pPr>
            <a:r>
              <a:rPr lang="en"/>
              <a:t>Generates reflection and creativity by:</a:t>
            </a:r>
            <a:endParaRPr/>
          </a:p>
          <a:p>
            <a:pPr marL="914400" lvl="1" indent="-317500" algn="l" rtl="0">
              <a:spcBef>
                <a:spcPts val="0"/>
              </a:spcBef>
              <a:spcAft>
                <a:spcPts val="0"/>
              </a:spcAft>
              <a:buSzPts val="1400"/>
              <a:buChar char="○"/>
            </a:pPr>
            <a:r>
              <a:rPr lang="en"/>
              <a:t>Asking open-ended questions</a:t>
            </a:r>
            <a:endParaRPr/>
          </a:p>
          <a:p>
            <a:pPr marL="914400" lvl="1" indent="-317500" algn="l" rtl="0">
              <a:spcBef>
                <a:spcPts val="0"/>
              </a:spcBef>
              <a:spcAft>
                <a:spcPts val="0"/>
              </a:spcAft>
              <a:buSzPts val="1400"/>
              <a:buChar char="○"/>
            </a:pPr>
            <a:r>
              <a:rPr lang="en"/>
              <a:t>Starting with “What if”, “why”, “how might we” </a:t>
            </a:r>
            <a:endParaRPr/>
          </a:p>
          <a:p>
            <a:pPr marL="457200" lvl="0" indent="-342900" algn="l" rtl="0">
              <a:spcBef>
                <a:spcPts val="0"/>
              </a:spcBef>
              <a:spcAft>
                <a:spcPts val="0"/>
              </a:spcAft>
              <a:buSzPts val="1800"/>
              <a:buChar char="●"/>
            </a:pPr>
            <a:r>
              <a:rPr lang="en"/>
              <a:t>Includes a clear scope and positive intent of inquiry to move forward</a:t>
            </a:r>
            <a:endParaRPr/>
          </a:p>
          <a:p>
            <a:pPr marL="457200" lvl="0" indent="-342900" algn="l" rtl="0">
              <a:spcBef>
                <a:spcPts val="0"/>
              </a:spcBef>
              <a:spcAft>
                <a:spcPts val="0"/>
              </a:spcAft>
              <a:buSzPts val="1800"/>
              <a:buChar char="●"/>
            </a:pPr>
            <a:r>
              <a:rPr lang="en"/>
              <a:t>Anchored in positive intent </a:t>
            </a:r>
            <a:endParaRPr/>
          </a:p>
          <a:p>
            <a:pPr marL="0" lvl="0" indent="0" algn="l" rtl="0">
              <a:spcBef>
                <a:spcPts val="1200"/>
              </a:spcBef>
              <a:spcAft>
                <a:spcPts val="0"/>
              </a:spcAft>
              <a:buNone/>
            </a:pPr>
            <a:r>
              <a:rPr lang="en"/>
              <a:t>Example: Moving to generative</a:t>
            </a:r>
            <a:endParaRPr/>
          </a:p>
          <a:p>
            <a:pPr marL="457200" lvl="0" indent="-342900" algn="l" rtl="0">
              <a:spcBef>
                <a:spcPts val="1200"/>
              </a:spcBef>
              <a:spcAft>
                <a:spcPts val="0"/>
              </a:spcAft>
              <a:buSzPts val="1800"/>
              <a:buChar char="●"/>
            </a:pPr>
            <a:r>
              <a:rPr lang="en"/>
              <a:t>Does our decision lack perspective? &gt;&gt;&gt;&gt; What would someone who had a very different set of beliefs than we do say about our decision?</a:t>
            </a:r>
            <a:endParaRPr/>
          </a:p>
          <a:p>
            <a:pPr marL="0" lvl="0" indent="0" algn="l" rtl="0">
              <a:lnSpc>
                <a:spcPct val="100000"/>
              </a:lnSpc>
              <a:spcBef>
                <a:spcPts val="1200"/>
              </a:spcBef>
              <a:spcAft>
                <a:spcPts val="0"/>
              </a:spcAft>
              <a:buNone/>
            </a:pPr>
            <a:r>
              <a:rPr lang="en" sz="1400" b="1">
                <a:solidFill>
                  <a:srgbClr val="3D85C6"/>
                </a:solidFill>
              </a:rPr>
              <a:t>Remember: powerful questions are generative, thought-provoking, and meaningful</a:t>
            </a:r>
            <a:endParaRPr/>
          </a:p>
        </p:txBody>
      </p:sp>
      <p:sp>
        <p:nvSpPr>
          <p:cNvPr id="423" name="Google Shape;423;p50"/>
          <p:cNvSpPr txBox="1"/>
          <p:nvPr/>
        </p:nvSpPr>
        <p:spPr>
          <a:xfrm>
            <a:off x="6351850" y="3603650"/>
            <a:ext cx="2534400" cy="4002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endParaRPr b="1">
              <a:solidFill>
                <a:srgbClr val="3D85C6"/>
              </a:solidFill>
            </a:endParaRPr>
          </a:p>
        </p:txBody>
      </p:sp>
      <p:pic>
        <p:nvPicPr>
          <p:cNvPr id="424" name="Google Shape;424;p50"/>
          <p:cNvPicPr preferRelativeResize="0"/>
          <p:nvPr/>
        </p:nvPicPr>
        <p:blipFill rotWithShape="1">
          <a:blip r:embed="rId3">
            <a:alphaModFix/>
          </a:blip>
          <a:srcRect l="25462" r="15296"/>
          <a:stretch/>
        </p:blipFill>
        <p:spPr>
          <a:xfrm>
            <a:off x="5839100" y="1312050"/>
            <a:ext cx="2297275" cy="2908400"/>
          </a:xfrm>
          <a:prstGeom prst="rect">
            <a:avLst/>
          </a:prstGeom>
          <a:noFill/>
          <a:ln w="76200" cap="flat" cmpd="sng">
            <a:solidFill>
              <a:schemeClr val="dk2"/>
            </a:solidFill>
            <a:prstDash val="solid"/>
            <a:round/>
            <a:headEnd type="none" w="sm" len="sm"/>
            <a:tailEnd type="none" w="sm" len="sm"/>
          </a:ln>
        </p:spPr>
      </p:pic>
      <p:sp>
        <p:nvSpPr>
          <p:cNvPr id="425" name="Google Shape;425;p50"/>
          <p:cNvSpPr txBox="1"/>
          <p:nvPr/>
        </p:nvSpPr>
        <p:spPr>
          <a:xfrm>
            <a:off x="5387163" y="4579425"/>
            <a:ext cx="37347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t>Edited from Thriving through Human-Centered Approaches to Change by Annie Bélanger &amp; Megan Musolff</a:t>
            </a:r>
            <a:endParaRPr sz="9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5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Appreciative Inquiry: Name It &gt; Flip It &gt; Frame It</a:t>
            </a:r>
            <a:endParaRPr/>
          </a:p>
        </p:txBody>
      </p:sp>
      <p:sp>
        <p:nvSpPr>
          <p:cNvPr id="431" name="Google Shape;431;p5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grpSp>
        <p:nvGrpSpPr>
          <p:cNvPr id="432" name="Google Shape;432;p51"/>
          <p:cNvGrpSpPr/>
          <p:nvPr/>
        </p:nvGrpSpPr>
        <p:grpSpPr>
          <a:xfrm>
            <a:off x="5632317" y="1189775"/>
            <a:ext cx="3305700" cy="3483050"/>
            <a:chOff x="5632317" y="1189775"/>
            <a:chExt cx="3305700" cy="3483050"/>
          </a:xfrm>
        </p:grpSpPr>
        <p:sp>
          <p:nvSpPr>
            <p:cNvPr id="433" name="Google Shape;433;p51"/>
            <p:cNvSpPr/>
            <p:nvPr/>
          </p:nvSpPr>
          <p:spPr>
            <a:xfrm>
              <a:off x="5632317" y="1189775"/>
              <a:ext cx="3305700" cy="669000"/>
            </a:xfrm>
            <a:prstGeom prst="chevron">
              <a:avLst>
                <a:gd name="adj" fmla="val 50000"/>
              </a:avLst>
            </a:prstGeom>
            <a:solidFill>
              <a:srgbClr val="6FA8D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a:solidFill>
                    <a:srgbClr val="FFFFFF"/>
                  </a:solidFill>
                  <a:latin typeface="Roboto"/>
                  <a:ea typeface="Roboto"/>
                  <a:cs typeface="Roboto"/>
                  <a:sym typeface="Roboto"/>
                </a:rPr>
                <a:t>Frame It</a:t>
              </a:r>
              <a:endParaRPr sz="2300">
                <a:solidFill>
                  <a:srgbClr val="FFFFFF"/>
                </a:solidFill>
                <a:latin typeface="Roboto"/>
                <a:ea typeface="Roboto"/>
                <a:cs typeface="Roboto"/>
                <a:sym typeface="Roboto"/>
              </a:endParaRPr>
            </a:p>
          </p:txBody>
        </p:sp>
        <p:sp>
          <p:nvSpPr>
            <p:cNvPr id="434" name="Google Shape;434;p51"/>
            <p:cNvSpPr txBox="1"/>
            <p:nvPr/>
          </p:nvSpPr>
          <p:spPr>
            <a:xfrm>
              <a:off x="6167077" y="2057125"/>
              <a:ext cx="2537400" cy="2615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600">
                  <a:latin typeface="Roboto"/>
                  <a:ea typeface="Roboto"/>
                  <a:cs typeface="Roboto"/>
                  <a:sym typeface="Roboto"/>
                </a:rPr>
                <a:t>Frame it in reality: a generative question(s) that drives to flipped </a:t>
              </a:r>
              <a:endParaRPr sz="1600">
                <a:latin typeface="Roboto"/>
                <a:ea typeface="Roboto"/>
                <a:cs typeface="Roboto"/>
                <a:sym typeface="Roboto"/>
              </a:endParaRPr>
            </a:p>
            <a:p>
              <a:pPr marL="0" lvl="0" indent="0" algn="l" rtl="0">
                <a:lnSpc>
                  <a:spcPct val="115000"/>
                </a:lnSpc>
                <a:spcBef>
                  <a:spcPts val="0"/>
                </a:spcBef>
                <a:spcAft>
                  <a:spcPts val="0"/>
                </a:spcAft>
                <a:buNone/>
              </a:pPr>
              <a:endParaRPr sz="1600">
                <a:latin typeface="Roboto"/>
                <a:ea typeface="Roboto"/>
                <a:cs typeface="Roboto"/>
                <a:sym typeface="Roboto"/>
              </a:endParaRPr>
            </a:p>
            <a:p>
              <a:pPr marL="0" lvl="0" indent="0" algn="l" rtl="0">
                <a:lnSpc>
                  <a:spcPct val="115000"/>
                </a:lnSpc>
                <a:spcBef>
                  <a:spcPts val="0"/>
                </a:spcBef>
                <a:spcAft>
                  <a:spcPts val="0"/>
                </a:spcAft>
                <a:buNone/>
              </a:pPr>
              <a:r>
                <a:rPr lang="en" sz="1600" i="1">
                  <a:latin typeface="Roboto"/>
                  <a:ea typeface="Roboto"/>
                  <a:cs typeface="Roboto"/>
                  <a:sym typeface="Roboto"/>
                </a:rPr>
                <a:t>“What could success look like? What did go well, and how do we build on that? What would you like more of? How would we feel safe to try again?” </a:t>
              </a:r>
              <a:endParaRPr sz="1600" i="1">
                <a:latin typeface="Roboto"/>
                <a:ea typeface="Roboto"/>
                <a:cs typeface="Roboto"/>
                <a:sym typeface="Roboto"/>
              </a:endParaRPr>
            </a:p>
            <a:p>
              <a:pPr marL="0" lvl="0" indent="0" algn="l" rtl="0">
                <a:lnSpc>
                  <a:spcPct val="115000"/>
                </a:lnSpc>
                <a:spcBef>
                  <a:spcPts val="0"/>
                </a:spcBef>
                <a:spcAft>
                  <a:spcPts val="0"/>
                </a:spcAft>
                <a:buNone/>
              </a:pPr>
              <a:endParaRPr sz="1600" i="1">
                <a:latin typeface="Roboto"/>
                <a:ea typeface="Roboto"/>
                <a:cs typeface="Roboto"/>
                <a:sym typeface="Roboto"/>
              </a:endParaRPr>
            </a:p>
            <a:p>
              <a:pPr marL="0" lvl="0" indent="0" algn="l" rtl="0">
                <a:lnSpc>
                  <a:spcPct val="115000"/>
                </a:lnSpc>
                <a:spcBef>
                  <a:spcPts val="0"/>
                </a:spcBef>
                <a:spcAft>
                  <a:spcPts val="0"/>
                </a:spcAft>
                <a:buNone/>
              </a:pPr>
              <a:endParaRPr sz="1200">
                <a:latin typeface="Roboto"/>
                <a:ea typeface="Roboto"/>
                <a:cs typeface="Roboto"/>
                <a:sym typeface="Roboto"/>
              </a:endParaRPr>
            </a:p>
          </p:txBody>
        </p:sp>
      </p:grpSp>
      <p:grpSp>
        <p:nvGrpSpPr>
          <p:cNvPr id="435" name="Google Shape;435;p51"/>
          <p:cNvGrpSpPr/>
          <p:nvPr/>
        </p:nvGrpSpPr>
        <p:grpSpPr>
          <a:xfrm>
            <a:off x="0" y="1189989"/>
            <a:ext cx="3546900" cy="3482836"/>
            <a:chOff x="0" y="1189989"/>
            <a:chExt cx="3546900" cy="3482836"/>
          </a:xfrm>
        </p:grpSpPr>
        <p:sp>
          <p:nvSpPr>
            <p:cNvPr id="436" name="Google Shape;436;p51"/>
            <p:cNvSpPr/>
            <p:nvPr/>
          </p:nvSpPr>
          <p:spPr>
            <a:xfrm>
              <a:off x="0" y="1189989"/>
              <a:ext cx="3546900" cy="669000"/>
            </a:xfrm>
            <a:prstGeom prst="homePlate">
              <a:avLst>
                <a:gd name="adj" fmla="val 50000"/>
              </a:avLst>
            </a:prstGeom>
            <a:solidFill>
              <a:srgbClr val="0B539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a:solidFill>
                    <a:srgbClr val="FFFFFF"/>
                  </a:solidFill>
                  <a:latin typeface="Roboto"/>
                  <a:ea typeface="Roboto"/>
                  <a:cs typeface="Roboto"/>
                  <a:sym typeface="Roboto"/>
                </a:rPr>
                <a:t>Name It </a:t>
              </a:r>
              <a:endParaRPr sz="2000">
                <a:solidFill>
                  <a:srgbClr val="FFFFFF"/>
                </a:solidFill>
                <a:latin typeface="Roboto"/>
                <a:ea typeface="Roboto"/>
                <a:cs typeface="Roboto"/>
                <a:sym typeface="Roboto"/>
              </a:endParaRPr>
            </a:p>
          </p:txBody>
        </p:sp>
        <p:sp>
          <p:nvSpPr>
            <p:cNvPr id="437" name="Google Shape;437;p51"/>
            <p:cNvSpPr txBox="1"/>
            <p:nvPr/>
          </p:nvSpPr>
          <p:spPr>
            <a:xfrm>
              <a:off x="655361" y="2057125"/>
              <a:ext cx="2236200" cy="2615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600">
                  <a:latin typeface="Roboto"/>
                  <a:ea typeface="Roboto"/>
                  <a:cs typeface="Roboto"/>
                  <a:sym typeface="Roboto"/>
                </a:rPr>
                <a:t>Name the problem or concern - often a negative statement</a:t>
              </a:r>
              <a:endParaRPr sz="1600">
                <a:latin typeface="Roboto"/>
                <a:ea typeface="Roboto"/>
                <a:cs typeface="Roboto"/>
                <a:sym typeface="Roboto"/>
              </a:endParaRPr>
            </a:p>
            <a:p>
              <a:pPr marL="0" lvl="0" indent="0" algn="l" rtl="0">
                <a:lnSpc>
                  <a:spcPct val="115000"/>
                </a:lnSpc>
                <a:spcBef>
                  <a:spcPts val="0"/>
                </a:spcBef>
                <a:spcAft>
                  <a:spcPts val="0"/>
                </a:spcAft>
                <a:buNone/>
              </a:pPr>
              <a:endParaRPr sz="1600">
                <a:latin typeface="Roboto"/>
                <a:ea typeface="Roboto"/>
                <a:cs typeface="Roboto"/>
                <a:sym typeface="Roboto"/>
              </a:endParaRPr>
            </a:p>
            <a:p>
              <a:pPr marL="0" lvl="0" indent="0" algn="l" rtl="0">
                <a:lnSpc>
                  <a:spcPct val="115000"/>
                </a:lnSpc>
                <a:spcBef>
                  <a:spcPts val="0"/>
                </a:spcBef>
                <a:spcAft>
                  <a:spcPts val="0"/>
                </a:spcAft>
                <a:buNone/>
              </a:pPr>
              <a:r>
                <a:rPr lang="en" sz="1600" i="1">
                  <a:latin typeface="Roboto"/>
                  <a:ea typeface="Roboto"/>
                  <a:cs typeface="Roboto"/>
                  <a:sym typeface="Roboto"/>
                </a:rPr>
                <a:t>“Why have we failed?”</a:t>
              </a:r>
              <a:endParaRPr sz="1600" i="1">
                <a:latin typeface="Roboto"/>
                <a:ea typeface="Roboto"/>
                <a:cs typeface="Roboto"/>
                <a:sym typeface="Roboto"/>
              </a:endParaRPr>
            </a:p>
            <a:p>
              <a:pPr marL="0" lvl="0" indent="0" algn="l" rtl="0">
                <a:lnSpc>
                  <a:spcPct val="115000"/>
                </a:lnSpc>
                <a:spcBef>
                  <a:spcPts val="0"/>
                </a:spcBef>
                <a:spcAft>
                  <a:spcPts val="0"/>
                </a:spcAft>
                <a:buNone/>
              </a:pPr>
              <a:endParaRPr sz="1600">
                <a:latin typeface="Roboto"/>
                <a:ea typeface="Roboto"/>
                <a:cs typeface="Roboto"/>
                <a:sym typeface="Roboto"/>
              </a:endParaRPr>
            </a:p>
            <a:p>
              <a:pPr marL="0" lvl="0" indent="0" algn="l" rtl="0">
                <a:lnSpc>
                  <a:spcPct val="115000"/>
                </a:lnSpc>
                <a:spcBef>
                  <a:spcPts val="0"/>
                </a:spcBef>
                <a:spcAft>
                  <a:spcPts val="0"/>
                </a:spcAft>
                <a:buNone/>
              </a:pPr>
              <a:endParaRPr sz="1600">
                <a:latin typeface="Roboto"/>
                <a:ea typeface="Roboto"/>
                <a:cs typeface="Roboto"/>
                <a:sym typeface="Roboto"/>
              </a:endParaRPr>
            </a:p>
          </p:txBody>
        </p:sp>
      </p:grpSp>
      <p:grpSp>
        <p:nvGrpSpPr>
          <p:cNvPr id="438" name="Google Shape;438;p51"/>
          <p:cNvGrpSpPr/>
          <p:nvPr/>
        </p:nvGrpSpPr>
        <p:grpSpPr>
          <a:xfrm>
            <a:off x="2944204" y="1189775"/>
            <a:ext cx="3305700" cy="3483050"/>
            <a:chOff x="2944204" y="1189775"/>
            <a:chExt cx="3305700" cy="3483050"/>
          </a:xfrm>
        </p:grpSpPr>
        <p:sp>
          <p:nvSpPr>
            <p:cNvPr id="439" name="Google Shape;439;p51"/>
            <p:cNvSpPr/>
            <p:nvPr/>
          </p:nvSpPr>
          <p:spPr>
            <a:xfrm>
              <a:off x="2944204" y="1189775"/>
              <a:ext cx="3305700" cy="669000"/>
            </a:xfrm>
            <a:prstGeom prst="chevron">
              <a:avLst>
                <a:gd name="adj" fmla="val 50000"/>
              </a:avLst>
            </a:prstGeom>
            <a:solidFill>
              <a:srgbClr val="3D85C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a:solidFill>
                    <a:srgbClr val="FFFFFF"/>
                  </a:solidFill>
                  <a:latin typeface="Roboto"/>
                  <a:ea typeface="Roboto"/>
                  <a:cs typeface="Roboto"/>
                  <a:sym typeface="Roboto"/>
                </a:rPr>
                <a:t>Flip It</a:t>
              </a:r>
              <a:endParaRPr sz="2000">
                <a:solidFill>
                  <a:srgbClr val="FFFFFF"/>
                </a:solidFill>
                <a:latin typeface="Roboto"/>
                <a:ea typeface="Roboto"/>
                <a:cs typeface="Roboto"/>
                <a:sym typeface="Roboto"/>
              </a:endParaRPr>
            </a:p>
          </p:txBody>
        </p:sp>
        <p:sp>
          <p:nvSpPr>
            <p:cNvPr id="440" name="Google Shape;440;p51"/>
            <p:cNvSpPr txBox="1"/>
            <p:nvPr/>
          </p:nvSpPr>
          <p:spPr>
            <a:xfrm>
              <a:off x="3478949" y="2057125"/>
              <a:ext cx="2236200" cy="2615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600">
                  <a:latin typeface="Roboto"/>
                  <a:ea typeface="Roboto"/>
                  <a:cs typeface="Roboto"/>
                  <a:sym typeface="Roboto"/>
                </a:rPr>
                <a:t>Flip it to its opposite - often a positive statement</a:t>
              </a:r>
              <a:endParaRPr sz="1600">
                <a:latin typeface="Roboto"/>
                <a:ea typeface="Roboto"/>
                <a:cs typeface="Roboto"/>
                <a:sym typeface="Roboto"/>
              </a:endParaRPr>
            </a:p>
            <a:p>
              <a:pPr marL="0" lvl="0" indent="0" algn="l" rtl="0">
                <a:lnSpc>
                  <a:spcPct val="115000"/>
                </a:lnSpc>
                <a:spcBef>
                  <a:spcPts val="0"/>
                </a:spcBef>
                <a:spcAft>
                  <a:spcPts val="0"/>
                </a:spcAft>
                <a:buNone/>
              </a:pPr>
              <a:endParaRPr sz="1600">
                <a:latin typeface="Roboto"/>
                <a:ea typeface="Roboto"/>
                <a:cs typeface="Roboto"/>
                <a:sym typeface="Roboto"/>
              </a:endParaRPr>
            </a:p>
            <a:p>
              <a:pPr marL="0" lvl="0" indent="0" algn="l" rtl="0">
                <a:lnSpc>
                  <a:spcPct val="115000"/>
                </a:lnSpc>
                <a:spcBef>
                  <a:spcPts val="0"/>
                </a:spcBef>
                <a:spcAft>
                  <a:spcPts val="0"/>
                </a:spcAft>
                <a:buNone/>
              </a:pPr>
              <a:r>
                <a:rPr lang="en" sz="1600" i="1">
                  <a:latin typeface="Roboto"/>
                  <a:ea typeface="Roboto"/>
                  <a:cs typeface="Roboto"/>
                  <a:sym typeface="Roboto"/>
                </a:rPr>
                <a:t>“We want to succeed.”</a:t>
              </a:r>
              <a:endParaRPr sz="1600" i="1">
                <a:latin typeface="Roboto"/>
                <a:ea typeface="Roboto"/>
                <a:cs typeface="Roboto"/>
                <a:sym typeface="Roboto"/>
              </a:endParaRPr>
            </a:p>
            <a:p>
              <a:pPr marL="0" lvl="0" indent="0" algn="l" rtl="0">
                <a:lnSpc>
                  <a:spcPct val="115000"/>
                </a:lnSpc>
                <a:spcBef>
                  <a:spcPts val="0"/>
                </a:spcBef>
                <a:spcAft>
                  <a:spcPts val="0"/>
                </a:spcAft>
                <a:buNone/>
              </a:pPr>
              <a:r>
                <a:rPr lang="en" sz="1600" i="1">
                  <a:latin typeface="Roboto"/>
                  <a:ea typeface="Roboto"/>
                  <a:cs typeface="Roboto"/>
                  <a:sym typeface="Roboto"/>
                </a:rPr>
                <a:t> </a:t>
              </a:r>
              <a:endParaRPr sz="1600" i="1">
                <a:latin typeface="Roboto"/>
                <a:ea typeface="Roboto"/>
                <a:cs typeface="Roboto"/>
                <a:sym typeface="Roboto"/>
              </a:endParaRPr>
            </a:p>
            <a:p>
              <a:pPr marL="0" lvl="0" indent="0" algn="l" rtl="0">
                <a:lnSpc>
                  <a:spcPct val="115000"/>
                </a:lnSpc>
                <a:spcBef>
                  <a:spcPts val="0"/>
                </a:spcBef>
                <a:spcAft>
                  <a:spcPts val="0"/>
                </a:spcAft>
                <a:buNone/>
              </a:pPr>
              <a:endParaRPr sz="1600">
                <a:latin typeface="Roboto"/>
                <a:ea typeface="Roboto"/>
                <a:cs typeface="Roboto"/>
                <a:sym typeface="Roboto"/>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p52"/>
          <p:cNvSpPr txBox="1">
            <a:spLocks noGrp="1"/>
          </p:cNvSpPr>
          <p:nvPr>
            <p:ph type="title"/>
          </p:nvPr>
        </p:nvSpPr>
        <p:spPr>
          <a:xfrm>
            <a:off x="705600" y="1415400"/>
            <a:ext cx="3394200" cy="22497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r>
              <a:rPr lang="en"/>
              <a:t>Liberating Structures </a:t>
            </a:r>
            <a:endParaRPr/>
          </a:p>
        </p:txBody>
      </p:sp>
      <p:sp>
        <p:nvSpPr>
          <p:cNvPr id="446" name="Google Shape;446;p52"/>
          <p:cNvSpPr txBox="1">
            <a:spLocks noGrp="1"/>
          </p:cNvSpPr>
          <p:nvPr>
            <p:ph type="body" idx="1"/>
          </p:nvPr>
        </p:nvSpPr>
        <p:spPr>
          <a:xfrm>
            <a:off x="4252525" y="836250"/>
            <a:ext cx="4185900" cy="3772800"/>
          </a:xfrm>
          <a:prstGeom prst="rect">
            <a:avLst/>
          </a:prstGeom>
        </p:spPr>
        <p:txBody>
          <a:bodyPr spcFirstLastPara="1" wrap="square" lIns="91425" tIns="91425" rIns="91425" bIns="91425" anchor="ctr" anchorCtr="0">
            <a:normAutofit lnSpcReduction="10000"/>
          </a:bodyPr>
          <a:lstStyle/>
          <a:p>
            <a:pPr marL="0" lvl="0" indent="0" algn="l" rtl="0">
              <a:spcBef>
                <a:spcPts val="0"/>
              </a:spcBef>
              <a:spcAft>
                <a:spcPts val="0"/>
              </a:spcAft>
              <a:buNone/>
            </a:pPr>
            <a:r>
              <a:rPr lang="en" sz="1700"/>
              <a:t>Facilitation tools meant to:</a:t>
            </a:r>
            <a:endParaRPr sz="1700"/>
          </a:p>
          <a:p>
            <a:pPr marL="457200" lvl="0" indent="-336550" algn="l" rtl="0">
              <a:spcBef>
                <a:spcPts val="1600"/>
              </a:spcBef>
              <a:spcAft>
                <a:spcPts val="0"/>
              </a:spcAft>
              <a:buSzPts val="1700"/>
              <a:buChar char="●"/>
            </a:pPr>
            <a:r>
              <a:rPr lang="en" sz="1700"/>
              <a:t>Be “easy-to-learn microstructures that enhance relational coordination and trust”</a:t>
            </a:r>
            <a:endParaRPr sz="1700"/>
          </a:p>
          <a:p>
            <a:pPr marL="457200" lvl="0" indent="-336550" algn="l" rtl="0">
              <a:spcBef>
                <a:spcPts val="0"/>
              </a:spcBef>
              <a:spcAft>
                <a:spcPts val="0"/>
              </a:spcAft>
              <a:buSzPts val="1700"/>
              <a:buChar char="●"/>
            </a:pPr>
            <a:r>
              <a:rPr lang="en" sz="1700"/>
              <a:t>“Foster lively participation in groups of any size, making it possible to truly include and unleash everyone”</a:t>
            </a:r>
            <a:endParaRPr sz="1700"/>
          </a:p>
          <a:p>
            <a:pPr marL="457200" lvl="0" indent="-336550" algn="l" rtl="0">
              <a:spcBef>
                <a:spcPts val="0"/>
              </a:spcBef>
              <a:spcAft>
                <a:spcPts val="0"/>
              </a:spcAft>
              <a:buSzPts val="1700"/>
              <a:buChar char="●"/>
            </a:pPr>
            <a:r>
              <a:rPr lang="en" sz="1700"/>
              <a:t>Be “a disruptive innovation that can </a:t>
            </a:r>
            <a:br>
              <a:rPr lang="en" sz="1700"/>
            </a:br>
            <a:r>
              <a:rPr lang="en" sz="1700"/>
              <a:t>replace more controlling or constraining approaches”</a:t>
            </a:r>
            <a:endParaRPr sz="1700"/>
          </a:p>
          <a:p>
            <a:pPr marL="0" lvl="0" indent="0" algn="l" rtl="0">
              <a:spcBef>
                <a:spcPts val="1600"/>
              </a:spcBef>
              <a:spcAft>
                <a:spcPts val="1600"/>
              </a:spcAft>
              <a:buNone/>
            </a:pPr>
            <a:r>
              <a:rPr lang="en" u="sng">
                <a:solidFill>
                  <a:srgbClr val="0000FF"/>
                </a:solidFill>
                <a:hlinkClick r:id="rId3">
                  <a:extLst>
                    <a:ext uri="{A12FA001-AC4F-418D-AE19-62706E023703}">
                      <ahyp:hlinkClr xmlns:ahyp="http://schemas.microsoft.com/office/drawing/2018/hyperlinkcolor" val="tx"/>
                    </a:ext>
                  </a:extLst>
                </a:hlinkClick>
              </a:rPr>
              <a:t>https://www.liberatingstructures.com/</a:t>
            </a:r>
            <a:r>
              <a:rPr lang="en">
                <a:solidFill>
                  <a:srgbClr val="0000FF"/>
                </a:solidFill>
              </a:rPr>
              <a:t> </a:t>
            </a:r>
            <a:endParaRPr>
              <a:solidFill>
                <a:srgbClr val="0000FF"/>
              </a:solidFill>
            </a:endParaRPr>
          </a:p>
        </p:txBody>
      </p:sp>
      <p:sp>
        <p:nvSpPr>
          <p:cNvPr id="447" name="Google Shape;447;p52"/>
          <p:cNvSpPr txBox="1"/>
          <p:nvPr/>
        </p:nvSpPr>
        <p:spPr>
          <a:xfrm>
            <a:off x="1112913" y="4507250"/>
            <a:ext cx="75096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t>Edited from Thriving through Human-Centered Approaches to Change by Annie Bélanger &amp; Megan Musolff</a:t>
            </a:r>
            <a:endParaRPr sz="9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p53"/>
          <p:cNvSpPr txBox="1">
            <a:spLocks noGrp="1"/>
          </p:cNvSpPr>
          <p:nvPr>
            <p:ph type="title"/>
          </p:nvPr>
        </p:nvSpPr>
        <p:spPr>
          <a:xfrm>
            <a:off x="150675" y="416625"/>
            <a:ext cx="1175400" cy="4632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800"/>
              <a:t>RAPID &amp; Clear Decisions</a:t>
            </a:r>
            <a:endParaRPr sz="1800"/>
          </a:p>
          <a:p>
            <a:pPr marL="0" lvl="0" indent="0" algn="l" rtl="0">
              <a:spcBef>
                <a:spcPts val="0"/>
              </a:spcBef>
              <a:spcAft>
                <a:spcPts val="0"/>
              </a:spcAft>
              <a:buNone/>
            </a:pPr>
            <a:endParaRPr sz="1800"/>
          </a:p>
          <a:p>
            <a:pPr marL="0" lvl="0" indent="0" algn="l" rtl="0">
              <a:spcBef>
                <a:spcPts val="0"/>
              </a:spcBef>
              <a:spcAft>
                <a:spcPts val="0"/>
              </a:spcAft>
              <a:buNone/>
            </a:pPr>
            <a:endParaRPr sz="1800"/>
          </a:p>
          <a:p>
            <a:pPr marL="0" lvl="0" indent="0" algn="l" rtl="0">
              <a:spcBef>
                <a:spcPts val="0"/>
              </a:spcBef>
              <a:spcAft>
                <a:spcPts val="0"/>
              </a:spcAft>
              <a:buNone/>
            </a:pPr>
            <a:endParaRPr sz="1800"/>
          </a:p>
          <a:p>
            <a:pPr marL="0" lvl="0" indent="0" algn="l" rtl="0">
              <a:spcBef>
                <a:spcPts val="0"/>
              </a:spcBef>
              <a:spcAft>
                <a:spcPts val="0"/>
              </a:spcAft>
              <a:buNone/>
            </a:pPr>
            <a:endParaRPr sz="1800"/>
          </a:p>
          <a:p>
            <a:pPr marL="0" lvl="0" indent="0" algn="l" rtl="0">
              <a:spcBef>
                <a:spcPts val="0"/>
              </a:spcBef>
              <a:spcAft>
                <a:spcPts val="0"/>
              </a:spcAft>
              <a:buNone/>
            </a:pPr>
            <a:endParaRPr sz="1144">
              <a:solidFill>
                <a:srgbClr val="0000FF"/>
              </a:solidFill>
            </a:endParaRPr>
          </a:p>
          <a:p>
            <a:pPr marL="0" lvl="0" indent="0" algn="l" rtl="0">
              <a:spcBef>
                <a:spcPts val="0"/>
              </a:spcBef>
              <a:spcAft>
                <a:spcPts val="0"/>
              </a:spcAft>
              <a:buNone/>
            </a:pPr>
            <a:endParaRPr sz="1144">
              <a:solidFill>
                <a:srgbClr val="0000FF"/>
              </a:solidFill>
            </a:endParaRPr>
          </a:p>
          <a:p>
            <a:pPr marL="0" lvl="0" indent="0" algn="l" rtl="0">
              <a:spcBef>
                <a:spcPts val="0"/>
              </a:spcBef>
              <a:spcAft>
                <a:spcPts val="0"/>
              </a:spcAft>
              <a:buNone/>
            </a:pPr>
            <a:endParaRPr sz="1144">
              <a:solidFill>
                <a:srgbClr val="0000FF"/>
              </a:solidFill>
            </a:endParaRPr>
          </a:p>
          <a:p>
            <a:pPr marL="0" lvl="0" indent="0" algn="l" rtl="0">
              <a:spcBef>
                <a:spcPts val="0"/>
              </a:spcBef>
              <a:spcAft>
                <a:spcPts val="0"/>
              </a:spcAft>
              <a:buNone/>
            </a:pPr>
            <a:endParaRPr sz="1144">
              <a:solidFill>
                <a:srgbClr val="0000FF"/>
              </a:solidFill>
            </a:endParaRPr>
          </a:p>
          <a:p>
            <a:pPr marL="0" lvl="0" indent="0" algn="l" rtl="0">
              <a:spcBef>
                <a:spcPts val="0"/>
              </a:spcBef>
              <a:spcAft>
                <a:spcPts val="0"/>
              </a:spcAft>
              <a:buNone/>
            </a:pPr>
            <a:endParaRPr sz="1144">
              <a:solidFill>
                <a:srgbClr val="0000FF"/>
              </a:solidFill>
            </a:endParaRPr>
          </a:p>
          <a:p>
            <a:pPr marL="0" lvl="0" indent="0" algn="l" rtl="0">
              <a:spcBef>
                <a:spcPts val="0"/>
              </a:spcBef>
              <a:spcAft>
                <a:spcPts val="0"/>
              </a:spcAft>
              <a:buNone/>
            </a:pPr>
            <a:endParaRPr sz="1144">
              <a:solidFill>
                <a:srgbClr val="0000FF"/>
              </a:solidFill>
            </a:endParaRPr>
          </a:p>
          <a:p>
            <a:pPr marL="0" lvl="0" indent="0" algn="l" rtl="0">
              <a:spcBef>
                <a:spcPts val="0"/>
              </a:spcBef>
              <a:spcAft>
                <a:spcPts val="0"/>
              </a:spcAft>
              <a:buNone/>
            </a:pPr>
            <a:endParaRPr sz="1144">
              <a:solidFill>
                <a:srgbClr val="0000FF"/>
              </a:solidFill>
            </a:endParaRPr>
          </a:p>
          <a:p>
            <a:pPr marL="0" lvl="0" indent="0" algn="l" rtl="0">
              <a:spcBef>
                <a:spcPts val="0"/>
              </a:spcBef>
              <a:spcAft>
                <a:spcPts val="0"/>
              </a:spcAft>
              <a:buNone/>
            </a:pPr>
            <a:endParaRPr sz="1144">
              <a:solidFill>
                <a:srgbClr val="0000FF"/>
              </a:solidFill>
            </a:endParaRPr>
          </a:p>
          <a:p>
            <a:pPr marL="0" lvl="0" indent="0" algn="l" rtl="0">
              <a:spcBef>
                <a:spcPts val="0"/>
              </a:spcBef>
              <a:spcAft>
                <a:spcPts val="0"/>
              </a:spcAft>
              <a:buNone/>
            </a:pPr>
            <a:endParaRPr sz="1144">
              <a:solidFill>
                <a:srgbClr val="0000FF"/>
              </a:solidFill>
            </a:endParaRPr>
          </a:p>
          <a:p>
            <a:pPr marL="0" lvl="0" indent="0" algn="l" rtl="0">
              <a:spcBef>
                <a:spcPts val="0"/>
              </a:spcBef>
              <a:spcAft>
                <a:spcPts val="0"/>
              </a:spcAft>
              <a:buNone/>
            </a:pPr>
            <a:r>
              <a:rPr lang="en" sz="900"/>
              <a:t>Image from:</a:t>
            </a:r>
            <a:r>
              <a:rPr lang="en" sz="900">
                <a:solidFill>
                  <a:srgbClr val="0000FF"/>
                </a:solidFill>
              </a:rPr>
              <a:t> </a:t>
            </a:r>
            <a:r>
              <a:rPr lang="en" sz="900" u="sng">
                <a:solidFill>
                  <a:srgbClr val="0000FF"/>
                </a:solidFill>
                <a:hlinkClick r:id="rId3">
                  <a:extLst>
                    <a:ext uri="{A12FA001-AC4F-418D-AE19-62706E023703}">
                      <ahyp:hlinkClr xmlns:ahyp="http://schemas.microsoft.com/office/drawing/2018/hyperlinkcolor" val="tx"/>
                    </a:ext>
                  </a:extLst>
                </a:hlinkClick>
              </a:rPr>
              <a:t>https://www.bridgespan.org/insights/library/organizational-effectiveness/rapid-decision-making</a:t>
            </a:r>
            <a:r>
              <a:rPr lang="en" sz="900">
                <a:solidFill>
                  <a:srgbClr val="0000FF"/>
                </a:solidFill>
              </a:rPr>
              <a:t> </a:t>
            </a:r>
            <a:r>
              <a:rPr lang="en" sz="900"/>
              <a:t> </a:t>
            </a:r>
            <a:endParaRPr sz="900"/>
          </a:p>
        </p:txBody>
      </p:sp>
      <p:pic>
        <p:nvPicPr>
          <p:cNvPr id="453" name="Google Shape;453;p53"/>
          <p:cNvPicPr preferRelativeResize="0"/>
          <p:nvPr/>
        </p:nvPicPr>
        <p:blipFill>
          <a:blip r:embed="rId4">
            <a:alphaModFix/>
          </a:blip>
          <a:stretch>
            <a:fillRect/>
          </a:stretch>
        </p:blipFill>
        <p:spPr>
          <a:xfrm>
            <a:off x="1408450" y="0"/>
            <a:ext cx="7735550" cy="51435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p5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Equity Lens</a:t>
            </a:r>
            <a:endParaRPr/>
          </a:p>
        </p:txBody>
      </p:sp>
      <p:sp>
        <p:nvSpPr>
          <p:cNvPr id="459" name="Google Shape;459;p54"/>
          <p:cNvSpPr txBox="1">
            <a:spLocks noGrp="1"/>
          </p:cNvSpPr>
          <p:nvPr>
            <p:ph type="body" idx="1"/>
          </p:nvPr>
        </p:nvSpPr>
        <p:spPr>
          <a:xfrm>
            <a:off x="311700" y="1152475"/>
            <a:ext cx="5106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chemeClr val="dk1"/>
                </a:solidFill>
              </a:rPr>
              <a:t>A set of questions that help an organization see from a new perspective, hold to their values, and increase participation by those holding non-dominant identities.</a:t>
            </a:r>
            <a:endParaRPr sz="1600">
              <a:solidFill>
                <a:schemeClr val="dk1"/>
              </a:solidFill>
            </a:endParaRPr>
          </a:p>
          <a:p>
            <a:pPr marL="0" lvl="0" indent="0" algn="l" rtl="0">
              <a:spcBef>
                <a:spcPts val="0"/>
              </a:spcBef>
              <a:spcAft>
                <a:spcPts val="0"/>
              </a:spcAft>
              <a:buNone/>
            </a:pPr>
            <a:endParaRPr sz="1600">
              <a:solidFill>
                <a:schemeClr val="dk1"/>
              </a:solidFill>
            </a:endParaRPr>
          </a:p>
          <a:p>
            <a:pPr marL="457200" lvl="0" indent="-330200" algn="l" rtl="0">
              <a:spcBef>
                <a:spcPts val="0"/>
              </a:spcBef>
              <a:spcAft>
                <a:spcPts val="0"/>
              </a:spcAft>
              <a:buClr>
                <a:schemeClr val="dk1"/>
              </a:buClr>
              <a:buSzPts val="1600"/>
              <a:buChar char="●"/>
            </a:pPr>
            <a:r>
              <a:rPr lang="en" sz="1600">
                <a:solidFill>
                  <a:schemeClr val="dk1"/>
                </a:solidFill>
              </a:rPr>
              <a:t>“What decision is being made? </a:t>
            </a:r>
            <a:endParaRPr sz="1600">
              <a:solidFill>
                <a:schemeClr val="dk1"/>
              </a:solidFill>
            </a:endParaRPr>
          </a:p>
          <a:p>
            <a:pPr marL="457200" lvl="0" indent="-330200" algn="l" rtl="0">
              <a:spcBef>
                <a:spcPts val="0"/>
              </a:spcBef>
              <a:spcAft>
                <a:spcPts val="0"/>
              </a:spcAft>
              <a:buClr>
                <a:schemeClr val="dk1"/>
              </a:buClr>
              <a:buSzPts val="1600"/>
              <a:buChar char="●"/>
            </a:pPr>
            <a:r>
              <a:rPr lang="en" sz="1600">
                <a:solidFill>
                  <a:schemeClr val="dk1"/>
                </a:solidFill>
              </a:rPr>
              <a:t>Who is at the table? </a:t>
            </a:r>
            <a:endParaRPr sz="1600">
              <a:solidFill>
                <a:schemeClr val="dk1"/>
              </a:solidFill>
            </a:endParaRPr>
          </a:p>
          <a:p>
            <a:pPr marL="457200" lvl="0" indent="-330200" algn="l" rtl="0">
              <a:spcBef>
                <a:spcPts val="0"/>
              </a:spcBef>
              <a:spcAft>
                <a:spcPts val="0"/>
              </a:spcAft>
              <a:buClr>
                <a:schemeClr val="dk1"/>
              </a:buClr>
              <a:buSzPts val="1600"/>
              <a:buChar char="●"/>
            </a:pPr>
            <a:r>
              <a:rPr lang="en" sz="1600">
                <a:solidFill>
                  <a:schemeClr val="dk1"/>
                </a:solidFill>
              </a:rPr>
              <a:t>How is the decision being made? </a:t>
            </a:r>
            <a:endParaRPr sz="1600">
              <a:solidFill>
                <a:schemeClr val="dk1"/>
              </a:solidFill>
            </a:endParaRPr>
          </a:p>
          <a:p>
            <a:pPr marL="457200" lvl="0" indent="-330200" algn="l" rtl="0">
              <a:spcBef>
                <a:spcPts val="0"/>
              </a:spcBef>
              <a:spcAft>
                <a:spcPts val="0"/>
              </a:spcAft>
              <a:buClr>
                <a:schemeClr val="dk1"/>
              </a:buClr>
              <a:buSzPts val="1600"/>
              <a:buChar char="●"/>
            </a:pPr>
            <a:r>
              <a:rPr lang="en" sz="1600">
                <a:solidFill>
                  <a:schemeClr val="dk1"/>
                </a:solidFill>
              </a:rPr>
              <a:t>What assumptions are at the foundation of the issue? Be explicit in naming these and the values and cultural bases for them</a:t>
            </a:r>
            <a:endParaRPr sz="1600">
              <a:solidFill>
                <a:schemeClr val="dk1"/>
              </a:solidFill>
            </a:endParaRPr>
          </a:p>
          <a:p>
            <a:pPr marL="457200" lvl="0" indent="-330200" algn="l" rtl="0">
              <a:spcBef>
                <a:spcPts val="0"/>
              </a:spcBef>
              <a:spcAft>
                <a:spcPts val="0"/>
              </a:spcAft>
              <a:buClr>
                <a:schemeClr val="dk1"/>
              </a:buClr>
              <a:buSzPts val="1600"/>
              <a:buChar char="●"/>
            </a:pPr>
            <a:r>
              <a:rPr lang="en" sz="1600">
                <a:solidFill>
                  <a:schemeClr val="dk1"/>
                </a:solidFill>
              </a:rPr>
              <a:t>What is [the] likely impact? </a:t>
            </a:r>
            <a:endParaRPr sz="1600">
              <a:solidFill>
                <a:schemeClr val="dk1"/>
              </a:solidFill>
            </a:endParaRPr>
          </a:p>
          <a:p>
            <a:pPr marL="457200" lvl="0" indent="-330200" algn="l" rtl="0">
              <a:spcBef>
                <a:spcPts val="0"/>
              </a:spcBef>
              <a:spcAft>
                <a:spcPts val="0"/>
              </a:spcAft>
              <a:buClr>
                <a:schemeClr val="dk1"/>
              </a:buClr>
              <a:buSzPts val="1600"/>
              <a:buChar char="●"/>
            </a:pPr>
            <a:r>
              <a:rPr lang="en" sz="1600">
                <a:solidFill>
                  <a:schemeClr val="dk1"/>
                </a:solidFill>
              </a:rPr>
              <a:t>What is your decision?</a:t>
            </a:r>
            <a:endParaRPr sz="1600">
              <a:solidFill>
                <a:schemeClr val="dk1"/>
              </a:solidFill>
            </a:endParaRPr>
          </a:p>
          <a:p>
            <a:pPr marL="0" lvl="0" indent="0" algn="l" rtl="0">
              <a:spcBef>
                <a:spcPts val="0"/>
              </a:spcBef>
              <a:spcAft>
                <a:spcPts val="0"/>
              </a:spcAft>
              <a:buNone/>
            </a:pPr>
            <a:r>
              <a:rPr lang="en" sz="1000">
                <a:solidFill>
                  <a:schemeClr val="dk1"/>
                </a:solidFill>
              </a:rPr>
              <a:t>(Center for Nonprofit advancement, 2020) </a:t>
            </a:r>
            <a:endParaRPr sz="1000">
              <a:solidFill>
                <a:schemeClr val="dk1"/>
              </a:solidFill>
            </a:endParaRPr>
          </a:p>
          <a:p>
            <a:pPr marL="0" lvl="0" indent="0" algn="l" rtl="0">
              <a:spcBef>
                <a:spcPts val="0"/>
              </a:spcBef>
              <a:spcAft>
                <a:spcPts val="0"/>
              </a:spcAft>
              <a:buNone/>
            </a:pPr>
            <a:endParaRPr sz="1600">
              <a:solidFill>
                <a:schemeClr val="dk1"/>
              </a:solidFill>
            </a:endParaRPr>
          </a:p>
        </p:txBody>
      </p:sp>
      <p:pic>
        <p:nvPicPr>
          <p:cNvPr id="460" name="Google Shape;460;p54"/>
          <p:cNvPicPr preferRelativeResize="0"/>
          <p:nvPr/>
        </p:nvPicPr>
        <p:blipFill>
          <a:blip r:embed="rId3">
            <a:alphaModFix/>
          </a:blip>
          <a:stretch>
            <a:fillRect/>
          </a:stretch>
        </p:blipFill>
        <p:spPr>
          <a:xfrm>
            <a:off x="5550800" y="0"/>
            <a:ext cx="3593199" cy="5143501"/>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Google Shape;465;p55"/>
          <p:cNvSpPr txBox="1">
            <a:spLocks noGrp="1"/>
          </p:cNvSpPr>
          <p:nvPr>
            <p:ph type="title"/>
          </p:nvPr>
        </p:nvSpPr>
        <p:spPr>
          <a:xfrm>
            <a:off x="284100" y="307975"/>
            <a:ext cx="2479800" cy="4268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Collective Engagement Agreements </a:t>
            </a:r>
            <a:endParaRPr/>
          </a:p>
          <a:p>
            <a:pPr marL="0" lvl="0" indent="0" algn="l" rtl="0">
              <a:spcBef>
                <a:spcPts val="0"/>
              </a:spcBef>
              <a:spcAft>
                <a:spcPts val="0"/>
              </a:spcAft>
              <a:buNone/>
            </a:pPr>
            <a:endParaRPr/>
          </a:p>
          <a:p>
            <a:pPr marL="0" lvl="0" indent="0" algn="l" rtl="0">
              <a:spcBef>
                <a:spcPts val="0"/>
              </a:spcBef>
              <a:spcAft>
                <a:spcPts val="0"/>
              </a:spcAft>
              <a:buNone/>
            </a:pPr>
            <a:r>
              <a:rPr lang="en" sz="2100"/>
              <a:t>How will we be together as a group of humans</a:t>
            </a:r>
            <a:endParaRPr sz="2100"/>
          </a:p>
        </p:txBody>
      </p:sp>
      <p:sp>
        <p:nvSpPr>
          <p:cNvPr id="466" name="Google Shape;466;p55"/>
          <p:cNvSpPr txBox="1">
            <a:spLocks noGrp="1"/>
          </p:cNvSpPr>
          <p:nvPr>
            <p:ph type="body" idx="1"/>
          </p:nvPr>
        </p:nvSpPr>
        <p:spPr>
          <a:xfrm>
            <a:off x="3381100" y="307975"/>
            <a:ext cx="5451300" cy="46041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Groups generate them</a:t>
            </a:r>
            <a:endParaRPr/>
          </a:p>
          <a:p>
            <a:pPr marL="457200" lvl="0" indent="-342900" algn="l" rtl="0">
              <a:spcBef>
                <a:spcPts val="0"/>
              </a:spcBef>
              <a:spcAft>
                <a:spcPts val="0"/>
              </a:spcAft>
              <a:buSzPts val="1800"/>
              <a:buChar char="●"/>
            </a:pPr>
            <a:r>
              <a:rPr lang="en"/>
              <a:t>Establish communication norms</a:t>
            </a:r>
            <a:endParaRPr/>
          </a:p>
          <a:p>
            <a:pPr marL="457200" lvl="0" indent="-342900" algn="l" rtl="0">
              <a:spcBef>
                <a:spcPts val="0"/>
              </a:spcBef>
              <a:spcAft>
                <a:spcPts val="0"/>
              </a:spcAft>
              <a:buSzPts val="1800"/>
              <a:buChar char="●"/>
            </a:pPr>
            <a:r>
              <a:rPr lang="en"/>
              <a:t>What is in and out of bounds</a:t>
            </a:r>
            <a:endParaRPr/>
          </a:p>
          <a:p>
            <a:pPr marL="457200" lvl="0" indent="-342900" algn="l" rtl="0">
              <a:spcBef>
                <a:spcPts val="0"/>
              </a:spcBef>
              <a:spcAft>
                <a:spcPts val="0"/>
              </a:spcAft>
              <a:buSzPts val="1800"/>
              <a:buChar char="●"/>
            </a:pPr>
            <a:r>
              <a:rPr lang="en"/>
              <a:t>Create shared understanding</a:t>
            </a:r>
            <a:endParaRPr/>
          </a:p>
          <a:p>
            <a:pPr marL="457200" lvl="0" indent="-342900" algn="l" rtl="0">
              <a:spcBef>
                <a:spcPts val="0"/>
              </a:spcBef>
              <a:spcAft>
                <a:spcPts val="0"/>
              </a:spcAft>
              <a:buSzPts val="1800"/>
              <a:buChar char="●"/>
            </a:pPr>
            <a:r>
              <a:rPr lang="en"/>
              <a:t>Are referenced often to center the group</a:t>
            </a:r>
            <a:endParaRPr/>
          </a:p>
          <a:p>
            <a:pPr marL="0" lvl="0" indent="0" algn="l" rtl="0">
              <a:spcBef>
                <a:spcPts val="1600"/>
              </a:spcBef>
              <a:spcAft>
                <a:spcPts val="0"/>
              </a:spcAft>
              <a:buNone/>
            </a:pPr>
            <a:r>
              <a:rPr lang="en"/>
              <a:t>Example</a:t>
            </a:r>
            <a:endParaRPr/>
          </a:p>
          <a:p>
            <a:pPr marL="457200" lvl="0" indent="-342900" algn="l" rtl="0">
              <a:spcBef>
                <a:spcPts val="0"/>
              </a:spcBef>
              <a:spcAft>
                <a:spcPts val="0"/>
              </a:spcAft>
              <a:buSzPts val="1800"/>
              <a:buChar char="●"/>
            </a:pPr>
            <a:r>
              <a:rPr lang="en"/>
              <a:t>Past patterns need not define future patterns.</a:t>
            </a:r>
            <a:endParaRPr/>
          </a:p>
          <a:p>
            <a:pPr marL="457200" lvl="0" indent="-342900" algn="l" rtl="0">
              <a:spcBef>
                <a:spcPts val="0"/>
              </a:spcBef>
              <a:spcAft>
                <a:spcPts val="0"/>
              </a:spcAft>
              <a:buSzPts val="1800"/>
              <a:buChar char="●"/>
            </a:pPr>
            <a:r>
              <a:rPr lang="en"/>
              <a:t>We are empowered in our process</a:t>
            </a:r>
            <a:endParaRPr/>
          </a:p>
          <a:p>
            <a:pPr marL="457200" lvl="0" indent="-342900" algn="l" rtl="0">
              <a:spcBef>
                <a:spcPts val="0"/>
              </a:spcBef>
              <a:spcAft>
                <a:spcPts val="0"/>
              </a:spcAft>
              <a:buSzPts val="1800"/>
              <a:buChar char="●"/>
            </a:pPr>
            <a:r>
              <a:rPr lang="en"/>
              <a:t>We are working toward the formation of shared understandings</a:t>
            </a:r>
            <a:endParaRPr/>
          </a:p>
          <a:p>
            <a:pPr marL="457200" lvl="0" indent="-342900" algn="l" rtl="0">
              <a:spcBef>
                <a:spcPts val="0"/>
              </a:spcBef>
              <a:spcAft>
                <a:spcPts val="0"/>
              </a:spcAft>
              <a:buSzPts val="1800"/>
              <a:buChar char="●"/>
            </a:pPr>
            <a:r>
              <a:rPr lang="en"/>
              <a:t>We ask clarifying questions before assuming intent</a:t>
            </a:r>
            <a:endParaRPr/>
          </a:p>
          <a:p>
            <a:pPr marL="457200" lvl="0" indent="-342900" algn="l" rtl="0">
              <a:spcBef>
                <a:spcPts val="0"/>
              </a:spcBef>
              <a:spcAft>
                <a:spcPts val="0"/>
              </a:spcAft>
              <a:buSzPts val="1800"/>
              <a:buChar char="●"/>
            </a:pPr>
            <a:r>
              <a:rPr lang="en"/>
              <a:t>Each takes care of comfort needs</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pic>
        <p:nvPicPr>
          <p:cNvPr id="471" name="Google Shape;471;p56"/>
          <p:cNvPicPr preferRelativeResize="0"/>
          <p:nvPr/>
        </p:nvPicPr>
        <p:blipFill rotWithShape="1">
          <a:blip r:embed="rId3">
            <a:alphaModFix/>
          </a:blip>
          <a:srcRect t="2615" b="2615"/>
          <a:stretch/>
        </p:blipFill>
        <p:spPr>
          <a:xfrm>
            <a:off x="0" y="0"/>
            <a:ext cx="4280450" cy="5143501"/>
          </a:xfrm>
          <a:prstGeom prst="rect">
            <a:avLst/>
          </a:prstGeom>
          <a:noFill/>
          <a:ln>
            <a:noFill/>
          </a:ln>
        </p:spPr>
      </p:pic>
      <p:sp>
        <p:nvSpPr>
          <p:cNvPr id="472" name="Google Shape;472;p56"/>
          <p:cNvSpPr txBox="1">
            <a:spLocks noGrp="1"/>
          </p:cNvSpPr>
          <p:nvPr>
            <p:ph type="title"/>
          </p:nvPr>
        </p:nvSpPr>
        <p:spPr>
          <a:xfrm>
            <a:off x="4771875" y="545025"/>
            <a:ext cx="3880800" cy="14382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Annie Bélanger </a:t>
            </a:r>
            <a:endParaRPr/>
          </a:p>
          <a:p>
            <a:pPr marL="0" lvl="0" indent="0" algn="l" rtl="0">
              <a:spcBef>
                <a:spcPts val="0"/>
              </a:spcBef>
              <a:spcAft>
                <a:spcPts val="0"/>
              </a:spcAft>
              <a:buNone/>
            </a:pPr>
            <a:r>
              <a:rPr lang="en" u="sng">
                <a:solidFill>
                  <a:srgbClr val="0000FF"/>
                </a:solidFill>
                <a:hlinkClick r:id="rId4">
                  <a:extLst>
                    <a:ext uri="{A12FA001-AC4F-418D-AE19-62706E023703}">
                      <ahyp:hlinkClr xmlns:ahyp="http://schemas.microsoft.com/office/drawing/2018/hyperlinkcolor" val="tx"/>
                    </a:ext>
                  </a:extLst>
                </a:hlinkClick>
              </a:rPr>
              <a:t>Belange1@gvsu.edu</a:t>
            </a:r>
            <a:endParaRPr>
              <a:solidFill>
                <a:srgbClr val="0000FF"/>
              </a:solidFill>
            </a:endParaRPr>
          </a:p>
          <a:p>
            <a:pPr marL="0" lvl="0" indent="0" algn="l" rtl="0">
              <a:spcBef>
                <a:spcPts val="0"/>
              </a:spcBef>
              <a:spcAft>
                <a:spcPts val="0"/>
              </a:spcAft>
              <a:buNone/>
            </a:pPr>
            <a:r>
              <a:rPr lang="en"/>
              <a:t>@Annie_belanger</a:t>
            </a:r>
            <a:endParaRPr/>
          </a:p>
        </p:txBody>
      </p:sp>
      <p:sp>
        <p:nvSpPr>
          <p:cNvPr id="473" name="Google Shape;473;p56"/>
          <p:cNvSpPr txBox="1">
            <a:spLocks noGrp="1"/>
          </p:cNvSpPr>
          <p:nvPr>
            <p:ph type="body" idx="1"/>
          </p:nvPr>
        </p:nvSpPr>
        <p:spPr>
          <a:xfrm>
            <a:off x="4771875" y="2324775"/>
            <a:ext cx="3880800" cy="2503500"/>
          </a:xfrm>
          <a:prstGeom prst="rect">
            <a:avLst/>
          </a:prstGeom>
        </p:spPr>
        <p:txBody>
          <a:bodyPr spcFirstLastPara="1" wrap="square" lIns="91425" tIns="91425" rIns="91425" bIns="91425" anchor="t" anchorCtr="0">
            <a:normAutofit lnSpcReduction="20000"/>
          </a:bodyPr>
          <a:lstStyle/>
          <a:p>
            <a:pPr marL="0" lvl="0" indent="0" algn="l" rtl="0">
              <a:spcBef>
                <a:spcPts val="0"/>
              </a:spcBef>
              <a:spcAft>
                <a:spcPts val="0"/>
              </a:spcAft>
              <a:buNone/>
            </a:pPr>
            <a:r>
              <a:rPr lang="en" sz="2000"/>
              <a:t>Your turn: </a:t>
            </a:r>
            <a:endParaRPr sz="2000"/>
          </a:p>
          <a:p>
            <a:pPr marL="457200" lvl="0" indent="-355600" algn="l" rtl="0">
              <a:spcBef>
                <a:spcPts val="0"/>
              </a:spcBef>
              <a:spcAft>
                <a:spcPts val="0"/>
              </a:spcAft>
              <a:buSzPts val="2000"/>
              <a:buChar char="●"/>
            </a:pPr>
            <a:r>
              <a:rPr lang="en" sz="2000"/>
              <a:t>What questions? </a:t>
            </a:r>
            <a:endParaRPr sz="2000"/>
          </a:p>
          <a:p>
            <a:pPr marL="457200" lvl="0" indent="-355600" algn="l" rtl="0">
              <a:spcBef>
                <a:spcPts val="0"/>
              </a:spcBef>
              <a:spcAft>
                <a:spcPts val="0"/>
              </a:spcAft>
              <a:buSzPts val="2000"/>
              <a:buChar char="●"/>
            </a:pPr>
            <a:r>
              <a:rPr lang="en" sz="2000"/>
              <a:t>What thoughts do you have? </a:t>
            </a:r>
            <a:endParaRPr sz="2000"/>
          </a:p>
          <a:p>
            <a:pPr marL="0" lvl="0" indent="0" algn="l" rtl="0">
              <a:spcBef>
                <a:spcPts val="1600"/>
              </a:spcBef>
              <a:spcAft>
                <a:spcPts val="0"/>
              </a:spcAft>
              <a:buNone/>
            </a:pPr>
            <a:endParaRPr/>
          </a:p>
          <a:p>
            <a:pPr marL="0" lvl="0" indent="0" algn="l" rtl="0">
              <a:spcBef>
                <a:spcPts val="1600"/>
              </a:spcBef>
              <a:spcAft>
                <a:spcPts val="1600"/>
              </a:spcAft>
              <a:buNone/>
            </a:pPr>
            <a:r>
              <a:rPr lang="en"/>
              <a:t>Full presentation with speaking notes will be available at: </a:t>
            </a:r>
            <a:r>
              <a:rPr lang="en" u="sng">
                <a:solidFill>
                  <a:srgbClr val="0000FF"/>
                </a:solidFill>
                <a:hlinkClick r:id="rId5">
                  <a:extLst>
                    <a:ext uri="{A12FA001-AC4F-418D-AE19-62706E023703}">
                      <ahyp:hlinkClr xmlns:ahyp="http://schemas.microsoft.com/office/drawing/2018/hyperlinkcolor" val="tx"/>
                    </a:ext>
                  </a:extLst>
                </a:hlinkClick>
              </a:rPr>
              <a:t>https://scholarworks.gvsu.edu/library_presentations/</a:t>
            </a:r>
            <a:r>
              <a:rPr lang="en">
                <a:solidFill>
                  <a:srgbClr val="0000FF"/>
                </a:solidFill>
              </a:rPr>
              <a:t> </a:t>
            </a:r>
            <a:r>
              <a:rPr lang="en"/>
              <a:t>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p57"/>
          <p:cNvSpPr txBox="1">
            <a:spLocks noGrp="1"/>
          </p:cNvSpPr>
          <p:nvPr>
            <p:ph type="title"/>
          </p:nvPr>
        </p:nvSpPr>
        <p:spPr>
          <a:xfrm>
            <a:off x="311700" y="2050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References</a:t>
            </a:r>
            <a:endParaRPr/>
          </a:p>
        </p:txBody>
      </p:sp>
      <p:sp>
        <p:nvSpPr>
          <p:cNvPr id="479" name="Google Shape;479;p57"/>
          <p:cNvSpPr txBox="1">
            <a:spLocks noGrp="1"/>
          </p:cNvSpPr>
          <p:nvPr>
            <p:ph type="body" idx="1"/>
          </p:nvPr>
        </p:nvSpPr>
        <p:spPr>
          <a:xfrm>
            <a:off x="311700" y="777700"/>
            <a:ext cx="8832300" cy="4288800"/>
          </a:xfrm>
          <a:prstGeom prst="rect">
            <a:avLst/>
          </a:prstGeom>
        </p:spPr>
        <p:txBody>
          <a:bodyPr spcFirstLastPara="1" wrap="square" lIns="91425" tIns="91425" rIns="91425" bIns="91425" anchor="t" anchorCtr="0">
            <a:noAutofit/>
          </a:bodyPr>
          <a:lstStyle/>
          <a:p>
            <a:pPr marL="285750" lvl="0" indent="-301625" algn="l" rtl="0">
              <a:lnSpc>
                <a:spcPct val="95000"/>
              </a:lnSpc>
              <a:spcBef>
                <a:spcPts val="0"/>
              </a:spcBef>
              <a:spcAft>
                <a:spcPts val="0"/>
              </a:spcAft>
              <a:buSzPts val="1150"/>
              <a:buChar char="●"/>
            </a:pPr>
            <a:r>
              <a:rPr lang="en" sz="1150"/>
              <a:t>Annie Bélanger &amp; Megan Musolff, 2021, </a:t>
            </a:r>
            <a:r>
              <a:rPr lang="en" sz="1150" i="1"/>
              <a:t>Thriving through Human-Centered Approaches to Change</a:t>
            </a:r>
            <a:r>
              <a:rPr lang="en" sz="1150"/>
              <a:t>, 2021 ALAO Conference, </a:t>
            </a:r>
            <a:r>
              <a:rPr lang="en" sz="1150" u="sng">
                <a:solidFill>
                  <a:srgbClr val="0000FF"/>
                </a:solidFill>
                <a:hlinkClick r:id="rId3">
                  <a:extLst>
                    <a:ext uri="{A12FA001-AC4F-418D-AE19-62706E023703}">
                      <ahyp:hlinkClr xmlns:ahyp="http://schemas.microsoft.com/office/drawing/2018/hyperlinkcolor" val="tx"/>
                    </a:ext>
                  </a:extLst>
                </a:hlinkClick>
              </a:rPr>
              <a:t>https://scholarworks.gvsu.edu/library_presentations/100/</a:t>
            </a:r>
            <a:r>
              <a:rPr lang="en" sz="1150"/>
              <a:t> </a:t>
            </a:r>
            <a:endParaRPr sz="1150"/>
          </a:p>
          <a:p>
            <a:pPr marL="285750" lvl="0" indent="-301625" algn="l" rtl="0">
              <a:lnSpc>
                <a:spcPct val="95000"/>
              </a:lnSpc>
              <a:spcBef>
                <a:spcPts val="0"/>
              </a:spcBef>
              <a:spcAft>
                <a:spcPts val="0"/>
              </a:spcAft>
              <a:buSzPts val="1150"/>
              <a:buChar char="●"/>
            </a:pPr>
            <a:r>
              <a:rPr lang="en" sz="1150"/>
              <a:t>Juliet Bourke, 2016, </a:t>
            </a:r>
            <a:r>
              <a:rPr lang="en" sz="1150" i="1"/>
              <a:t>The six signature traits of inclusive leadership</a:t>
            </a:r>
            <a:r>
              <a:rPr lang="en" sz="1150"/>
              <a:t>, Deloitte Insights, </a:t>
            </a:r>
            <a:r>
              <a:rPr lang="en" sz="1150" u="sng">
                <a:solidFill>
                  <a:srgbClr val="0000FF"/>
                </a:solidFill>
                <a:hlinkClick r:id="rId4">
                  <a:extLst>
                    <a:ext uri="{A12FA001-AC4F-418D-AE19-62706E023703}">
                      <ahyp:hlinkClr xmlns:ahyp="http://schemas.microsoft.com/office/drawing/2018/hyperlinkcolor" val="tx"/>
                    </a:ext>
                  </a:extLst>
                </a:hlinkClick>
              </a:rPr>
              <a:t>https://www2.deloitte.com/us/en/insights/topics/talent/six-signature-traits-of-inclusive-leadership.html</a:t>
            </a:r>
            <a:r>
              <a:rPr lang="en" sz="1150" u="sng">
                <a:solidFill>
                  <a:srgbClr val="0000FF"/>
                </a:solidFill>
              </a:rPr>
              <a:t> </a:t>
            </a:r>
            <a:endParaRPr sz="1150" u="sng">
              <a:solidFill>
                <a:srgbClr val="0000FF"/>
              </a:solidFill>
            </a:endParaRPr>
          </a:p>
          <a:p>
            <a:pPr marL="285750" lvl="0" indent="-301625" algn="l" rtl="0">
              <a:lnSpc>
                <a:spcPct val="95000"/>
              </a:lnSpc>
              <a:spcBef>
                <a:spcPts val="0"/>
              </a:spcBef>
              <a:spcAft>
                <a:spcPts val="0"/>
              </a:spcAft>
              <a:buSzPts val="1150"/>
              <a:buChar char="●"/>
            </a:pPr>
            <a:r>
              <a:rPr lang="en" sz="1150"/>
              <a:t>Center for Nonprofit advancement, 2020, </a:t>
            </a:r>
            <a:r>
              <a:rPr lang="en" sz="1150" i="1"/>
              <a:t>What is an Equity Lens?</a:t>
            </a:r>
            <a:r>
              <a:rPr lang="en" sz="1150"/>
              <a:t>, </a:t>
            </a:r>
            <a:r>
              <a:rPr lang="en" sz="1150" u="sng">
                <a:solidFill>
                  <a:srgbClr val="0000FF"/>
                </a:solidFill>
                <a:hlinkClick r:id="rId5">
                  <a:extLst>
                    <a:ext uri="{A12FA001-AC4F-418D-AE19-62706E023703}">
                      <ahyp:hlinkClr xmlns:ahyp="http://schemas.microsoft.com/office/drawing/2018/hyperlinkcolor" val="tx"/>
                    </a:ext>
                  </a:extLst>
                </a:hlinkClick>
              </a:rPr>
              <a:t>https://www.nonprofitadvancement.org/files/2020/12/What-is-an-Equity-Lens.pdf</a:t>
            </a:r>
            <a:r>
              <a:rPr lang="en" sz="1150" u="sng">
                <a:solidFill>
                  <a:srgbClr val="0000FF"/>
                </a:solidFill>
              </a:rPr>
              <a:t> </a:t>
            </a:r>
            <a:endParaRPr sz="1150"/>
          </a:p>
          <a:p>
            <a:pPr marL="285750" lvl="0" indent="-301625" algn="l" rtl="0">
              <a:lnSpc>
                <a:spcPct val="95000"/>
              </a:lnSpc>
              <a:spcBef>
                <a:spcPts val="0"/>
              </a:spcBef>
              <a:spcAft>
                <a:spcPts val="0"/>
              </a:spcAft>
              <a:buSzPts val="1150"/>
              <a:buChar char="●"/>
            </a:pPr>
            <a:r>
              <a:rPr lang="en" sz="1150"/>
              <a:t>Center for Creative Leadership, 2022, </a:t>
            </a:r>
            <a:r>
              <a:rPr lang="en" sz="1150" i="1"/>
              <a:t>Inclusive Leadership: Steps Your Organization Should Take to Get It Right</a:t>
            </a:r>
            <a:r>
              <a:rPr lang="en" sz="1150"/>
              <a:t>, </a:t>
            </a:r>
            <a:r>
              <a:rPr lang="en" sz="1150" u="sng">
                <a:solidFill>
                  <a:srgbClr val="0000FF"/>
                </a:solidFill>
                <a:hlinkClick r:id="rId6">
                  <a:extLst>
                    <a:ext uri="{A12FA001-AC4F-418D-AE19-62706E023703}">
                      <ahyp:hlinkClr xmlns:ahyp="http://schemas.microsoft.com/office/drawing/2018/hyperlinkcolor" val="tx"/>
                    </a:ext>
                  </a:extLst>
                </a:hlinkClick>
              </a:rPr>
              <a:t>https://www.ccl.org/articles/leading-effectively-articles/when-inclusive-leadership-goes-wrong-and-how-to-get-it-right/</a:t>
            </a:r>
            <a:r>
              <a:rPr lang="en" sz="1150" u="sng">
                <a:solidFill>
                  <a:srgbClr val="0000FF"/>
                </a:solidFill>
              </a:rPr>
              <a:t> </a:t>
            </a:r>
            <a:r>
              <a:rPr lang="en" sz="1150"/>
              <a:t>   </a:t>
            </a:r>
            <a:endParaRPr sz="1150"/>
          </a:p>
          <a:p>
            <a:pPr marL="285750" lvl="0" indent="-301625" algn="l" rtl="0">
              <a:lnSpc>
                <a:spcPct val="95000"/>
              </a:lnSpc>
              <a:spcBef>
                <a:spcPts val="0"/>
              </a:spcBef>
              <a:spcAft>
                <a:spcPts val="0"/>
              </a:spcAft>
              <a:buSzPts val="1150"/>
              <a:buChar char="●"/>
            </a:pPr>
            <a:r>
              <a:rPr lang="en" sz="1150"/>
              <a:t>Center for Creative Leadership, 2022, </a:t>
            </a:r>
            <a:r>
              <a:rPr lang="en" sz="1150" i="1"/>
              <a:t>Emotional Intelligence and Leadership Effectiveness: Bringing Out the Best</a:t>
            </a:r>
            <a:r>
              <a:rPr lang="en" sz="1150"/>
              <a:t>, </a:t>
            </a:r>
            <a:r>
              <a:rPr lang="en" sz="1150" u="sng">
                <a:solidFill>
                  <a:srgbClr val="0000FF"/>
                </a:solidFill>
                <a:hlinkClick r:id="rId7">
                  <a:extLst>
                    <a:ext uri="{A12FA001-AC4F-418D-AE19-62706E023703}">
                      <ahyp:hlinkClr xmlns:ahyp="http://schemas.microsoft.com/office/drawing/2018/hyperlinkcolor" val="tx"/>
                    </a:ext>
                  </a:extLst>
                </a:hlinkClick>
              </a:rPr>
              <a:t>https://www.ccl.org/articles/leading-effectively-articles/emotional-intelligence-and-leadership-effectiveness/</a:t>
            </a:r>
            <a:r>
              <a:rPr lang="en" sz="1150">
                <a:solidFill>
                  <a:srgbClr val="0000FF"/>
                </a:solidFill>
              </a:rPr>
              <a:t> </a:t>
            </a:r>
            <a:endParaRPr sz="1150">
              <a:solidFill>
                <a:srgbClr val="0000FF"/>
              </a:solidFill>
            </a:endParaRPr>
          </a:p>
          <a:p>
            <a:pPr marL="285750" lvl="0" indent="-301625" algn="l" rtl="0">
              <a:lnSpc>
                <a:spcPct val="95000"/>
              </a:lnSpc>
              <a:spcBef>
                <a:spcPts val="0"/>
              </a:spcBef>
              <a:spcAft>
                <a:spcPts val="0"/>
              </a:spcAft>
              <a:buSzPts val="1150"/>
              <a:buChar char="●"/>
            </a:pPr>
            <a:r>
              <a:rPr lang="en" sz="1150"/>
              <a:t>David L. Cooperrider, Jacqueline M. Stavros, and Diana K. Whitney. </a:t>
            </a:r>
            <a:r>
              <a:rPr lang="en" sz="1150" i="1"/>
              <a:t>Appreciative Inquiry Handbook for Leaders of Change</a:t>
            </a:r>
            <a:endParaRPr sz="1150"/>
          </a:p>
          <a:p>
            <a:pPr marL="285750" lvl="0" indent="-301625" algn="l" rtl="0">
              <a:lnSpc>
                <a:spcPct val="95000"/>
              </a:lnSpc>
              <a:spcBef>
                <a:spcPts val="0"/>
              </a:spcBef>
              <a:spcAft>
                <a:spcPts val="0"/>
              </a:spcAft>
              <a:buSzPts val="1150"/>
              <a:buChar char="●"/>
            </a:pPr>
            <a:r>
              <a:rPr lang="en" sz="1150"/>
              <a:t>Mike Ciccarone, Preeta Nayak, Yonatan Araia, &amp; Bradley Seeman, 2022, </a:t>
            </a:r>
            <a:r>
              <a:rPr lang="en" sz="1150" i="1"/>
              <a:t>The RAPID Decision-Making Tool for Nonprofits</a:t>
            </a:r>
            <a:r>
              <a:rPr lang="en" sz="1150"/>
              <a:t>, The Bridgespan Group, </a:t>
            </a:r>
            <a:r>
              <a:rPr lang="en" sz="1150" u="sng">
                <a:solidFill>
                  <a:srgbClr val="0000FF"/>
                </a:solidFill>
                <a:hlinkClick r:id="rId8">
                  <a:extLst>
                    <a:ext uri="{A12FA001-AC4F-418D-AE19-62706E023703}">
                      <ahyp:hlinkClr xmlns:ahyp="http://schemas.microsoft.com/office/drawing/2018/hyperlinkcolor" val="tx"/>
                    </a:ext>
                  </a:extLst>
                </a:hlinkClick>
              </a:rPr>
              <a:t>https://www.bridgespan.org/insights/library/organizational-effectiveness/rapid-decision-making</a:t>
            </a:r>
            <a:r>
              <a:rPr lang="en" sz="1150" u="sng">
                <a:solidFill>
                  <a:srgbClr val="0000FF"/>
                </a:solidFill>
              </a:rPr>
              <a:t> </a:t>
            </a:r>
            <a:endParaRPr sz="1150"/>
          </a:p>
          <a:p>
            <a:pPr marL="285750" lvl="0" indent="-301625" algn="l" rtl="0">
              <a:lnSpc>
                <a:spcPct val="95000"/>
              </a:lnSpc>
              <a:spcBef>
                <a:spcPts val="0"/>
              </a:spcBef>
              <a:spcAft>
                <a:spcPts val="0"/>
              </a:spcAft>
              <a:buSzPts val="1150"/>
              <a:buChar char="●"/>
            </a:pPr>
            <a:r>
              <a:rPr lang="en" sz="1150"/>
              <a:t>Brigitte Fontaine, 2021,</a:t>
            </a:r>
            <a:r>
              <a:rPr lang="en" sz="1150" i="1"/>
              <a:t>Could Radical Transparency Be the Solution to an Eroding Trust in Authority?</a:t>
            </a:r>
            <a:r>
              <a:rPr lang="en" sz="1150"/>
              <a:t>, Catalyst, </a:t>
            </a:r>
            <a:r>
              <a:rPr lang="en" sz="1150" u="sng">
                <a:solidFill>
                  <a:srgbClr val="0000FF"/>
                </a:solidFill>
                <a:hlinkClick r:id="rId9">
                  <a:extLst>
                    <a:ext uri="{A12FA001-AC4F-418D-AE19-62706E023703}">
                      <ahyp:hlinkClr xmlns:ahyp="http://schemas.microsoft.com/office/drawing/2018/hyperlinkcolor" val="tx"/>
                    </a:ext>
                  </a:extLst>
                </a:hlinkClick>
              </a:rPr>
              <a:t>https://catalyst.iabc.com/Articles/could-radical-transparency-be-the-solution-to-an-eroding-trust-in-authority</a:t>
            </a:r>
            <a:r>
              <a:rPr lang="en" sz="1150" u="sng">
                <a:solidFill>
                  <a:srgbClr val="0000FF"/>
                </a:solidFill>
              </a:rPr>
              <a:t> </a:t>
            </a:r>
            <a:endParaRPr sz="1150"/>
          </a:p>
          <a:p>
            <a:pPr marL="285750" lvl="0" indent="-301625" algn="l" rtl="0">
              <a:lnSpc>
                <a:spcPct val="95000"/>
              </a:lnSpc>
              <a:spcBef>
                <a:spcPts val="0"/>
              </a:spcBef>
              <a:spcAft>
                <a:spcPts val="0"/>
              </a:spcAft>
              <a:buSzPts val="1150"/>
              <a:buChar char="●"/>
            </a:pPr>
            <a:r>
              <a:rPr lang="en" sz="1150"/>
              <a:t>Elise Keith, 2018, </a:t>
            </a:r>
            <a:r>
              <a:rPr lang="en" sz="1150" i="1"/>
              <a:t>Using Ground Rules to Improve Engagement and Run Excellent Team Meetings</a:t>
            </a:r>
            <a:r>
              <a:rPr lang="en" sz="1150"/>
              <a:t>, </a:t>
            </a:r>
            <a:r>
              <a:rPr lang="en" sz="1150" u="sng">
                <a:solidFill>
                  <a:srgbClr val="0000FF"/>
                </a:solidFill>
                <a:hlinkClick r:id="rId10">
                  <a:extLst>
                    <a:ext uri="{A12FA001-AC4F-418D-AE19-62706E023703}">
                      <ahyp:hlinkClr xmlns:ahyp="http://schemas.microsoft.com/office/drawing/2018/hyperlinkcolor" val="tx"/>
                    </a:ext>
                  </a:extLst>
                </a:hlinkClick>
              </a:rPr>
              <a:t>https://blog.lucidmeetings.com/blog/using-ground-rules-improve-engagement-excellent-team-meetings</a:t>
            </a:r>
            <a:r>
              <a:rPr lang="en" sz="1150" u="sng">
                <a:solidFill>
                  <a:srgbClr val="0000FF"/>
                </a:solidFill>
              </a:rPr>
              <a:t>  </a:t>
            </a:r>
            <a:endParaRPr sz="1150"/>
          </a:p>
          <a:p>
            <a:pPr marL="285750" lvl="0" indent="-301625" algn="l" rtl="0">
              <a:lnSpc>
                <a:spcPct val="95000"/>
              </a:lnSpc>
              <a:spcBef>
                <a:spcPts val="0"/>
              </a:spcBef>
              <a:spcAft>
                <a:spcPts val="0"/>
              </a:spcAft>
              <a:buSzPts val="1150"/>
              <a:buChar char="●"/>
            </a:pPr>
            <a:r>
              <a:rPr lang="en" sz="1150"/>
              <a:t>David Mallon, 2020, </a:t>
            </a:r>
            <a:r>
              <a:rPr lang="en" sz="1150" i="1"/>
              <a:t>Getting decision rights right</a:t>
            </a:r>
            <a:r>
              <a:rPr lang="en" sz="1150"/>
              <a:t>, Deloitte Insights, </a:t>
            </a:r>
            <a:r>
              <a:rPr lang="en" sz="1150" u="sng">
                <a:solidFill>
                  <a:srgbClr val="0000FF"/>
                </a:solidFill>
                <a:hlinkClick r:id="rId11">
                  <a:extLst>
                    <a:ext uri="{A12FA001-AC4F-418D-AE19-62706E023703}">
                      <ahyp:hlinkClr xmlns:ahyp="http://schemas.microsoft.com/office/drawing/2018/hyperlinkcolor" val="tx"/>
                    </a:ext>
                  </a:extLst>
                </a:hlinkClick>
              </a:rPr>
              <a:t>https://www2.deloitte.com/us/en/insights/topics/talent/organizational-decision-making.html</a:t>
            </a:r>
            <a:r>
              <a:rPr lang="en" sz="1150" u="sng">
                <a:solidFill>
                  <a:srgbClr val="0000FF"/>
                </a:solidFill>
              </a:rPr>
              <a:t> </a:t>
            </a:r>
            <a:endParaRPr sz="1150"/>
          </a:p>
          <a:p>
            <a:pPr marL="285750" lvl="0" indent="-301625" algn="l" rtl="0">
              <a:lnSpc>
                <a:spcPct val="95000"/>
              </a:lnSpc>
              <a:spcBef>
                <a:spcPts val="0"/>
              </a:spcBef>
              <a:spcAft>
                <a:spcPts val="0"/>
              </a:spcAft>
              <a:buSzPts val="1150"/>
              <a:buChar char="●"/>
            </a:pPr>
            <a:r>
              <a:rPr lang="en" sz="1150"/>
              <a:t>Sarah Lewis, Jonathan Passmore, and Stefan Cantore. </a:t>
            </a:r>
            <a:r>
              <a:rPr lang="en" sz="1150" i="1"/>
              <a:t>The Power of Conversation from Appreciative Inquiry for change management:  Using AI to facilitate organizational development.  </a:t>
            </a:r>
            <a:endParaRPr sz="1150" i="1"/>
          </a:p>
          <a:p>
            <a:pPr marL="285750" lvl="0" indent="-301625" algn="l" rtl="0">
              <a:lnSpc>
                <a:spcPct val="95000"/>
              </a:lnSpc>
              <a:spcBef>
                <a:spcPts val="0"/>
              </a:spcBef>
              <a:spcAft>
                <a:spcPts val="0"/>
              </a:spcAft>
              <a:buSzPts val="1150"/>
              <a:buChar char="●"/>
            </a:pPr>
            <a:r>
              <a:rPr lang="en" sz="1150"/>
              <a:t>Jackie Stavros and Cheri Torres. </a:t>
            </a:r>
            <a:r>
              <a:rPr lang="en" sz="1150" i="1"/>
              <a:t>Conversations worth having: Using appreciative inquiry to fue productive and meaningful engagement </a:t>
            </a:r>
            <a:endParaRPr sz="1150" i="1"/>
          </a:p>
          <a:p>
            <a:pPr marL="285750" lvl="0" indent="-301625" algn="l" rtl="0">
              <a:lnSpc>
                <a:spcPct val="95000"/>
              </a:lnSpc>
              <a:spcBef>
                <a:spcPts val="0"/>
              </a:spcBef>
              <a:spcAft>
                <a:spcPts val="0"/>
              </a:spcAft>
              <a:buSzPts val="1150"/>
              <a:buChar char="●"/>
            </a:pPr>
            <a:r>
              <a:rPr lang="en" sz="1150"/>
              <a:t>Evan Sinar Maggie Wooll, 2021, </a:t>
            </a:r>
            <a:r>
              <a:rPr lang="en" sz="1150" i="1"/>
              <a:t>What makes an inclusive leader? These 6 behaviors are a good start</a:t>
            </a:r>
            <a:r>
              <a:rPr lang="en" sz="1150"/>
              <a:t>, BetterUp, </a:t>
            </a:r>
            <a:r>
              <a:rPr lang="en" sz="1150" u="sng">
                <a:solidFill>
                  <a:srgbClr val="0000FF"/>
                </a:solidFill>
                <a:hlinkClick r:id="rId12">
                  <a:extLst>
                    <a:ext uri="{A12FA001-AC4F-418D-AE19-62706E023703}">
                      <ahyp:hlinkClr xmlns:ahyp="http://schemas.microsoft.com/office/drawing/2018/hyperlinkcolor" val="tx"/>
                    </a:ext>
                  </a:extLst>
                </a:hlinkClick>
              </a:rPr>
              <a:t>https://www.betterup.com/blog/what-makes-an-inclusive-leader-and-6-ways-to-up-your-game</a:t>
            </a:r>
            <a:r>
              <a:rPr lang="en" sz="1150">
                <a:solidFill>
                  <a:srgbClr val="0000FF"/>
                </a:solidFill>
              </a:rPr>
              <a:t> </a:t>
            </a:r>
            <a:endParaRPr sz="1150">
              <a:solidFill>
                <a:srgbClr val="0000FF"/>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4" name="Google Shape;484;p5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Other Resources:</a:t>
            </a:r>
            <a:endParaRPr/>
          </a:p>
        </p:txBody>
      </p:sp>
      <p:sp>
        <p:nvSpPr>
          <p:cNvPr id="485" name="Google Shape;485;p58"/>
          <p:cNvSpPr txBox="1">
            <a:spLocks noGrp="1"/>
          </p:cNvSpPr>
          <p:nvPr>
            <p:ph type="body" idx="1"/>
          </p:nvPr>
        </p:nvSpPr>
        <p:spPr>
          <a:xfrm>
            <a:off x="311700" y="1152475"/>
            <a:ext cx="8520600" cy="3828000"/>
          </a:xfrm>
          <a:prstGeom prst="rect">
            <a:avLst/>
          </a:prstGeom>
        </p:spPr>
        <p:txBody>
          <a:bodyPr spcFirstLastPara="1" wrap="square" lIns="91425" tIns="91425" rIns="91425" bIns="91425" anchor="t" anchorCtr="0">
            <a:normAutofit fontScale="77500" lnSpcReduction="20000"/>
          </a:bodyPr>
          <a:lstStyle/>
          <a:p>
            <a:pPr marL="457200" lvl="0" indent="-317182" algn="l" rtl="0">
              <a:spcBef>
                <a:spcPts val="0"/>
              </a:spcBef>
              <a:spcAft>
                <a:spcPts val="0"/>
              </a:spcAft>
              <a:buSzPct val="100000"/>
              <a:buChar char="●"/>
            </a:pPr>
            <a:r>
              <a:rPr lang="en" i="1" u="sng">
                <a:solidFill>
                  <a:srgbClr val="0000FF"/>
                </a:solidFill>
                <a:hlinkClick r:id="rId3">
                  <a:extLst>
                    <a:ext uri="{A12FA001-AC4F-418D-AE19-62706E023703}">
                      <ahyp:hlinkClr xmlns:ahyp="http://schemas.microsoft.com/office/drawing/2018/hyperlinkcolor" val="tx"/>
                    </a:ext>
                  </a:extLst>
                </a:hlinkClick>
              </a:rPr>
              <a:t>5-D Cycle of Appreciative Inquiry.</a:t>
            </a:r>
            <a:r>
              <a:rPr lang="en" i="1" u="sng">
                <a:solidFill>
                  <a:schemeClr val="accent5"/>
                </a:solidFill>
                <a:hlinkClick r:id="rId3">
                  <a:extLst>
                    <a:ext uri="{A12FA001-AC4F-418D-AE19-62706E023703}">
                      <ahyp:hlinkClr xmlns:ahyp="http://schemas.microsoft.com/office/drawing/2018/hyperlinkcolor" val="tx"/>
                    </a:ext>
                  </a:extLst>
                </a:hlinkClick>
              </a:rPr>
              <a:t> </a:t>
            </a:r>
            <a:r>
              <a:rPr lang="en" u="sng">
                <a:solidFill>
                  <a:schemeClr val="accent5"/>
                </a:solidFill>
                <a:hlinkClick r:id="rId3">
                  <a:extLst>
                    <a:ext uri="{A12FA001-AC4F-418D-AE19-62706E023703}">
                      <ahyp:hlinkClr xmlns:ahyp="http://schemas.microsoft.com/office/drawing/2018/hyperlinkcolor" val="tx"/>
                    </a:ext>
                  </a:extLst>
                </a:hlinkClick>
              </a:rPr>
              <a:t> </a:t>
            </a:r>
            <a:endParaRPr/>
          </a:p>
          <a:p>
            <a:pPr marL="457200" lvl="0" indent="-317182" algn="l" rtl="0">
              <a:spcBef>
                <a:spcPts val="0"/>
              </a:spcBef>
              <a:spcAft>
                <a:spcPts val="0"/>
              </a:spcAft>
              <a:buSzPct val="100000"/>
              <a:buChar char="●"/>
            </a:pPr>
            <a:r>
              <a:rPr lang="en"/>
              <a:t>William Bridges. </a:t>
            </a:r>
            <a:r>
              <a:rPr lang="en" i="1"/>
              <a:t>Managing Transitions: Making the Most of Change.</a:t>
            </a:r>
            <a:endParaRPr i="1"/>
          </a:p>
          <a:p>
            <a:pPr marL="457200" lvl="0" indent="-317182" algn="l" rtl="0">
              <a:spcBef>
                <a:spcPts val="0"/>
              </a:spcBef>
              <a:spcAft>
                <a:spcPts val="0"/>
              </a:spcAft>
              <a:buSzPct val="100000"/>
              <a:buChar char="●"/>
            </a:pPr>
            <a:r>
              <a:rPr lang="en"/>
              <a:t>adrienne maree brown. </a:t>
            </a:r>
            <a:r>
              <a:rPr lang="en" i="1" u="sng">
                <a:solidFill>
                  <a:srgbClr val="0000FF"/>
                </a:solidFill>
                <a:hlinkClick r:id="rId4">
                  <a:extLst>
                    <a:ext uri="{A12FA001-AC4F-418D-AE19-62706E023703}">
                      <ahyp:hlinkClr xmlns:ahyp="http://schemas.microsoft.com/office/drawing/2018/hyperlinkcolor" val="tx"/>
                    </a:ext>
                  </a:extLst>
                </a:hlinkClick>
              </a:rPr>
              <a:t>Holding Change</a:t>
            </a:r>
            <a:r>
              <a:rPr lang="en" i="1" u="sng">
                <a:solidFill>
                  <a:srgbClr val="0000FF"/>
                </a:solidFill>
              </a:rPr>
              <a:t>. </a:t>
            </a:r>
            <a:endParaRPr/>
          </a:p>
          <a:p>
            <a:pPr marL="457200" lvl="0" indent="-317182" algn="l" rtl="0">
              <a:spcBef>
                <a:spcPts val="0"/>
              </a:spcBef>
              <a:spcAft>
                <a:spcPts val="0"/>
              </a:spcAft>
              <a:buSzPct val="100000"/>
              <a:buChar char="●"/>
            </a:pPr>
            <a:r>
              <a:rPr lang="en"/>
              <a:t>adrienne maree brown. </a:t>
            </a:r>
            <a:r>
              <a:rPr lang="en" i="1"/>
              <a:t>Emergent Strategy.</a:t>
            </a:r>
            <a:endParaRPr i="1"/>
          </a:p>
          <a:p>
            <a:pPr marL="457200" lvl="0" indent="-317182" algn="l" rtl="0">
              <a:spcBef>
                <a:spcPts val="0"/>
              </a:spcBef>
              <a:spcAft>
                <a:spcPts val="0"/>
              </a:spcAft>
              <a:buSzPct val="100000"/>
              <a:buChar char="●"/>
            </a:pPr>
            <a:r>
              <a:rPr lang="en"/>
              <a:t>Jennifer Brown, </a:t>
            </a:r>
            <a:r>
              <a:rPr lang="en" i="1"/>
              <a:t>How to Be an Inclusive Leader, </a:t>
            </a:r>
            <a:r>
              <a:rPr lang="en" u="sng">
                <a:solidFill>
                  <a:srgbClr val="0000FF"/>
                </a:solidFill>
                <a:hlinkClick r:id="rId5">
                  <a:extLst>
                    <a:ext uri="{A12FA001-AC4F-418D-AE19-62706E023703}">
                      <ahyp:hlinkClr xmlns:ahyp="http://schemas.microsoft.com/office/drawing/2018/hyperlinkcolor" val="tx"/>
                    </a:ext>
                  </a:extLst>
                </a:hlinkClick>
              </a:rPr>
              <a:t>https://www.youtube.com/watch?v=kXOBkHjXAl4</a:t>
            </a:r>
            <a:r>
              <a:rPr lang="en">
                <a:solidFill>
                  <a:srgbClr val="0000FF"/>
                </a:solidFill>
              </a:rPr>
              <a:t> </a:t>
            </a:r>
            <a:endParaRPr>
              <a:solidFill>
                <a:srgbClr val="0000FF"/>
              </a:solidFill>
            </a:endParaRPr>
          </a:p>
          <a:p>
            <a:pPr marL="457200" lvl="0" indent="-317182" algn="l" rtl="0">
              <a:spcBef>
                <a:spcPts val="0"/>
              </a:spcBef>
              <a:spcAft>
                <a:spcPts val="0"/>
              </a:spcAft>
              <a:buSzPct val="100000"/>
              <a:buChar char="●"/>
            </a:pPr>
            <a:r>
              <a:rPr lang="en"/>
              <a:t>Juanita Brown, and David Isaacs Eric E. Vogt. </a:t>
            </a:r>
            <a:r>
              <a:rPr lang="en" i="1"/>
              <a:t>The Art of Powerful Questions: Catalyzing Insight, Innovation, and Action.</a:t>
            </a:r>
            <a:endParaRPr/>
          </a:p>
          <a:p>
            <a:pPr marL="457200" lvl="0" indent="-317182" algn="l" rtl="0">
              <a:spcBef>
                <a:spcPts val="0"/>
              </a:spcBef>
              <a:spcAft>
                <a:spcPts val="0"/>
              </a:spcAft>
              <a:buSzPct val="100000"/>
              <a:buChar char="●"/>
            </a:pPr>
            <a:r>
              <a:rPr lang="en"/>
              <a:t>GR Bushe. </a:t>
            </a:r>
            <a:r>
              <a:rPr lang="en" i="1"/>
              <a:t>Appreciative Inquiry Is Not About The Positive. </a:t>
            </a:r>
            <a:endParaRPr i="1"/>
          </a:p>
          <a:p>
            <a:pPr marL="457200" lvl="0" indent="-317182" algn="l" rtl="0">
              <a:spcBef>
                <a:spcPts val="0"/>
              </a:spcBef>
              <a:spcAft>
                <a:spcPts val="0"/>
              </a:spcAft>
              <a:buSzPct val="100000"/>
              <a:buChar char="●"/>
            </a:pPr>
            <a:r>
              <a:rPr lang="en"/>
              <a:t>Karina Hagelin. </a:t>
            </a:r>
            <a:r>
              <a:rPr lang="en" i="1" u="sng">
                <a:solidFill>
                  <a:srgbClr val="0000FF"/>
                </a:solidFill>
                <a:hlinkClick r:id="rId6">
                  <a:extLst>
                    <a:ext uri="{A12FA001-AC4F-418D-AE19-62706E023703}">
                      <ahyp:hlinkClr xmlns:ahyp="http://schemas.microsoft.com/office/drawing/2018/hyperlinkcolor" val="tx"/>
                    </a:ext>
                  </a:extLst>
                </a:hlinkClick>
              </a:rPr>
              <a:t>Moving Towards Healing: A Trauma-Informed Librarianship Primer.  </a:t>
            </a:r>
            <a:endParaRPr i="1"/>
          </a:p>
          <a:p>
            <a:pPr marL="457200" lvl="0" indent="-317182" algn="l" rtl="0">
              <a:spcBef>
                <a:spcPts val="0"/>
              </a:spcBef>
              <a:spcAft>
                <a:spcPts val="0"/>
              </a:spcAft>
              <a:buSzPct val="100000"/>
              <a:buChar char="●"/>
            </a:pPr>
            <a:r>
              <a:rPr lang="en"/>
              <a:t>Sue Annis Hammond. </a:t>
            </a:r>
            <a:r>
              <a:rPr lang="en" i="1"/>
              <a:t>Thin Book of Appreciative Inquiry</a:t>
            </a:r>
            <a:r>
              <a:rPr lang="en"/>
              <a:t> (3rd edition 2013) </a:t>
            </a:r>
            <a:endParaRPr/>
          </a:p>
          <a:p>
            <a:pPr marL="457200" lvl="0" indent="-317182" algn="l" rtl="0">
              <a:spcBef>
                <a:spcPts val="0"/>
              </a:spcBef>
              <a:spcAft>
                <a:spcPts val="0"/>
              </a:spcAft>
              <a:buSzPct val="100000"/>
              <a:buChar char="●"/>
            </a:pPr>
            <a:r>
              <a:rPr lang="en"/>
              <a:t>Suzanna Haworth. </a:t>
            </a:r>
            <a:r>
              <a:rPr lang="en" i="1"/>
              <a:t>RACI Chart Template For Project Managers + Example &amp; How-To</a:t>
            </a:r>
            <a:r>
              <a:rPr lang="en"/>
              <a:t>. </a:t>
            </a:r>
            <a:r>
              <a:rPr lang="en" u="sng">
                <a:solidFill>
                  <a:srgbClr val="0000FF"/>
                </a:solidFill>
                <a:hlinkClick r:id="rId7">
                  <a:extLst>
                    <a:ext uri="{A12FA001-AC4F-418D-AE19-62706E023703}">
                      <ahyp:hlinkClr xmlns:ahyp="http://schemas.microsoft.com/office/drawing/2018/hyperlinkcolor" val="tx"/>
                    </a:ext>
                  </a:extLst>
                </a:hlinkClick>
              </a:rPr>
              <a:t>https://thedigitalprojectmanager.com/raci-chart-made-simple/</a:t>
            </a:r>
            <a:r>
              <a:rPr lang="en">
                <a:solidFill>
                  <a:srgbClr val="0000FF"/>
                </a:solidFill>
              </a:rPr>
              <a:t> </a:t>
            </a:r>
            <a:endParaRPr>
              <a:solidFill>
                <a:srgbClr val="0000FF"/>
              </a:solidFill>
            </a:endParaRPr>
          </a:p>
          <a:p>
            <a:pPr marL="457200" lvl="0" indent="-317182" algn="l" rtl="0">
              <a:spcBef>
                <a:spcPts val="0"/>
              </a:spcBef>
              <a:spcAft>
                <a:spcPts val="0"/>
              </a:spcAft>
              <a:buSzPct val="100000"/>
              <a:buChar char="●"/>
            </a:pPr>
            <a:r>
              <a:rPr lang="en"/>
              <a:t>MasterClass, 2022, Participative Leadership: 4 Types of Participative Leadership, https://www.masterclass.com/articles/participative-leadership#3InMVvk4u06vleV9q09zsR</a:t>
            </a:r>
            <a:endParaRPr/>
          </a:p>
          <a:p>
            <a:pPr marL="457200" lvl="0" indent="-317182" algn="l" rtl="0">
              <a:spcBef>
                <a:spcPts val="0"/>
              </a:spcBef>
              <a:spcAft>
                <a:spcPts val="0"/>
              </a:spcAft>
              <a:buSzPct val="100000"/>
              <a:buChar char="●"/>
            </a:pPr>
            <a:r>
              <a:rPr lang="en" u="sng">
                <a:solidFill>
                  <a:srgbClr val="0000FF"/>
                </a:solidFill>
                <a:hlinkClick r:id="rId8">
                  <a:extLst>
                    <a:ext uri="{A12FA001-AC4F-418D-AE19-62706E023703}">
                      <ahyp:hlinkClr xmlns:ahyp="http://schemas.microsoft.com/office/drawing/2018/hyperlinkcolor" val="tx"/>
                    </a:ext>
                  </a:extLst>
                </a:hlinkClick>
              </a:rPr>
              <a:t>SAMHSA’s Concept of Trauma and Guidance for a Trauma-Informed Approach</a:t>
            </a:r>
            <a:endParaRPr/>
          </a:p>
          <a:p>
            <a:pPr marL="457200" lvl="0" indent="-317182" algn="l" rtl="0">
              <a:spcBef>
                <a:spcPts val="0"/>
              </a:spcBef>
              <a:spcAft>
                <a:spcPts val="0"/>
              </a:spcAft>
              <a:buSzPct val="100000"/>
              <a:buChar char="●"/>
            </a:pPr>
            <a:r>
              <a:rPr lang="en"/>
              <a:t>Diana Whitney and Amanda Trosten-Bloom. </a:t>
            </a:r>
            <a:r>
              <a:rPr lang="en" i="1"/>
              <a:t>The Power of Appreciative Inquiry: A Practical Guide to Positive Change</a:t>
            </a:r>
            <a:r>
              <a:rPr lang="en"/>
              <a:t> (2nd edition 2010) </a:t>
            </a:r>
            <a:endParaRPr i="1"/>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pic>
        <p:nvPicPr>
          <p:cNvPr id="273" name="Google Shape;273;p32"/>
          <p:cNvPicPr preferRelativeResize="0"/>
          <p:nvPr/>
        </p:nvPicPr>
        <p:blipFill rotWithShape="1">
          <a:blip r:embed="rId3">
            <a:alphaModFix/>
          </a:blip>
          <a:srcRect l="12126" r="12126"/>
          <a:stretch/>
        </p:blipFill>
        <p:spPr>
          <a:xfrm>
            <a:off x="3387800" y="0"/>
            <a:ext cx="5756201" cy="5143500"/>
          </a:xfrm>
          <a:prstGeom prst="rect">
            <a:avLst/>
          </a:prstGeom>
          <a:noFill/>
          <a:ln>
            <a:noFill/>
          </a:ln>
        </p:spPr>
      </p:pic>
      <p:sp>
        <p:nvSpPr>
          <p:cNvPr id="274" name="Google Shape;274;p32"/>
          <p:cNvSpPr txBox="1">
            <a:spLocks noGrp="1"/>
          </p:cNvSpPr>
          <p:nvPr>
            <p:ph type="ctrTitle"/>
          </p:nvPr>
        </p:nvSpPr>
        <p:spPr>
          <a:xfrm>
            <a:off x="323300" y="772850"/>
            <a:ext cx="2704200" cy="3140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What does Inclusive Leadership mean to you?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pic>
        <p:nvPicPr>
          <p:cNvPr id="279" name="Google Shape;279;p33"/>
          <p:cNvPicPr preferRelativeResize="0"/>
          <p:nvPr/>
        </p:nvPicPr>
        <p:blipFill rotWithShape="1">
          <a:blip r:embed="rId3">
            <a:alphaModFix amt="60000"/>
          </a:blip>
          <a:srcRect l="15850" r="15857"/>
          <a:stretch/>
        </p:blipFill>
        <p:spPr>
          <a:xfrm>
            <a:off x="0" y="0"/>
            <a:ext cx="3512598" cy="5143498"/>
          </a:xfrm>
          <a:prstGeom prst="rect">
            <a:avLst/>
          </a:prstGeom>
          <a:noFill/>
          <a:ln>
            <a:noFill/>
          </a:ln>
        </p:spPr>
      </p:pic>
      <p:sp>
        <p:nvSpPr>
          <p:cNvPr id="280" name="Google Shape;280;p33"/>
          <p:cNvSpPr txBox="1">
            <a:spLocks noGrp="1"/>
          </p:cNvSpPr>
          <p:nvPr>
            <p:ph type="title"/>
          </p:nvPr>
        </p:nvSpPr>
        <p:spPr>
          <a:xfrm>
            <a:off x="311700" y="307825"/>
            <a:ext cx="2631900" cy="4316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Definition: Inclusive Leadership</a:t>
            </a:r>
            <a:endParaRPr/>
          </a:p>
        </p:txBody>
      </p:sp>
      <p:sp>
        <p:nvSpPr>
          <p:cNvPr id="281" name="Google Shape;281;p33"/>
          <p:cNvSpPr txBox="1">
            <a:spLocks noGrp="1"/>
          </p:cNvSpPr>
          <p:nvPr>
            <p:ph type="body" idx="1"/>
          </p:nvPr>
        </p:nvSpPr>
        <p:spPr>
          <a:xfrm>
            <a:off x="4011825" y="364950"/>
            <a:ext cx="4850400" cy="42597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sz="2400"/>
              <a:t>“Inclusive leaders are individuals who are aware of their own biases and actively seek out and consider different perspectives to inform their decision-making and collaborate more effectively with others.”</a:t>
            </a:r>
            <a:endParaRPr sz="2400"/>
          </a:p>
          <a:p>
            <a:pPr marL="0" lvl="0" indent="0" algn="l" rtl="0">
              <a:spcBef>
                <a:spcPts val="1600"/>
              </a:spcBef>
              <a:spcAft>
                <a:spcPts val="1600"/>
              </a:spcAft>
              <a:buNone/>
            </a:pPr>
            <a:r>
              <a:rPr lang="en" sz="1500"/>
              <a:t>Center for Creative Leadership: </a:t>
            </a:r>
            <a:r>
              <a:rPr lang="en" sz="1500" u="sng">
                <a:solidFill>
                  <a:srgbClr val="0000FF"/>
                </a:solidFill>
                <a:hlinkClick r:id="rId4">
                  <a:extLst>
                    <a:ext uri="{A12FA001-AC4F-418D-AE19-62706E023703}">
                      <ahyp:hlinkClr xmlns:ahyp="http://schemas.microsoft.com/office/drawing/2018/hyperlinkcolor" val="tx"/>
                    </a:ext>
                  </a:extLst>
                </a:hlinkClick>
              </a:rPr>
              <a:t>https://www.ccl.org/articles/leading-effectively-articles/when-inclusive-leadership-goes-wrong-and-how-to-get-it-right/</a:t>
            </a:r>
            <a:r>
              <a:rPr lang="en" sz="1500">
                <a:solidFill>
                  <a:srgbClr val="0000FF"/>
                </a:solidFill>
              </a:rPr>
              <a:t>   </a:t>
            </a:r>
            <a:endParaRPr sz="1500">
              <a:solidFill>
                <a:srgbClr val="0000FF"/>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pic>
        <p:nvPicPr>
          <p:cNvPr id="286" name="Google Shape;286;p34"/>
          <p:cNvPicPr preferRelativeResize="0"/>
          <p:nvPr/>
        </p:nvPicPr>
        <p:blipFill rotWithShape="1">
          <a:blip r:embed="rId3">
            <a:alphaModFix/>
          </a:blip>
          <a:srcRect l="12126" r="12126"/>
          <a:stretch/>
        </p:blipFill>
        <p:spPr>
          <a:xfrm>
            <a:off x="3387800" y="0"/>
            <a:ext cx="5756201" cy="5143500"/>
          </a:xfrm>
          <a:prstGeom prst="rect">
            <a:avLst/>
          </a:prstGeom>
          <a:noFill/>
          <a:ln>
            <a:noFill/>
          </a:ln>
        </p:spPr>
      </p:pic>
      <p:sp>
        <p:nvSpPr>
          <p:cNvPr id="287" name="Google Shape;287;p34"/>
          <p:cNvSpPr txBox="1">
            <a:spLocks noGrp="1"/>
          </p:cNvSpPr>
          <p:nvPr>
            <p:ph type="ctrTitle"/>
          </p:nvPr>
        </p:nvSpPr>
        <p:spPr>
          <a:xfrm>
            <a:off x="323300" y="772850"/>
            <a:ext cx="2704200" cy="3140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How might this concept improve our workplaces and professions?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pic>
        <p:nvPicPr>
          <p:cNvPr id="292" name="Google Shape;292;p35"/>
          <p:cNvPicPr preferRelativeResize="0"/>
          <p:nvPr/>
        </p:nvPicPr>
        <p:blipFill rotWithShape="1">
          <a:blip r:embed="rId3">
            <a:alphaModFix/>
          </a:blip>
          <a:srcRect l="8457" r="8457"/>
          <a:stretch/>
        </p:blipFill>
        <p:spPr>
          <a:xfrm>
            <a:off x="4572000" y="0"/>
            <a:ext cx="4571998" cy="5143501"/>
          </a:xfrm>
          <a:prstGeom prst="rect">
            <a:avLst/>
          </a:prstGeom>
          <a:noFill/>
          <a:ln>
            <a:noFill/>
          </a:ln>
        </p:spPr>
      </p:pic>
      <p:sp>
        <p:nvSpPr>
          <p:cNvPr id="293" name="Google Shape;293;p35"/>
          <p:cNvSpPr txBox="1">
            <a:spLocks noGrp="1"/>
          </p:cNvSpPr>
          <p:nvPr>
            <p:ph type="title"/>
          </p:nvPr>
        </p:nvSpPr>
        <p:spPr>
          <a:xfrm>
            <a:off x="311700" y="205950"/>
            <a:ext cx="3889500" cy="9684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Why Care? </a:t>
            </a:r>
            <a:endParaRPr/>
          </a:p>
        </p:txBody>
      </p:sp>
      <p:sp>
        <p:nvSpPr>
          <p:cNvPr id="294" name="Google Shape;294;p35"/>
          <p:cNvSpPr txBox="1">
            <a:spLocks noGrp="1"/>
          </p:cNvSpPr>
          <p:nvPr>
            <p:ph type="body" idx="1"/>
          </p:nvPr>
        </p:nvSpPr>
        <p:spPr>
          <a:xfrm>
            <a:off x="311700" y="1174350"/>
            <a:ext cx="3889500" cy="3394500"/>
          </a:xfrm>
          <a:prstGeom prst="rect">
            <a:avLst/>
          </a:prstGeom>
        </p:spPr>
        <p:txBody>
          <a:bodyPr spcFirstLastPara="1" wrap="square" lIns="91425" tIns="91425" rIns="91425" bIns="91425" anchor="t" anchorCtr="0">
            <a:noAutofit/>
          </a:bodyPr>
          <a:lstStyle/>
          <a:p>
            <a:pPr marL="457200" lvl="0" indent="-361950" algn="l" rtl="0">
              <a:spcBef>
                <a:spcPts val="0"/>
              </a:spcBef>
              <a:spcAft>
                <a:spcPts val="0"/>
              </a:spcAft>
              <a:buSzPts val="2100"/>
              <a:buChar char="●"/>
            </a:pPr>
            <a:r>
              <a:rPr lang="en" sz="2100"/>
              <a:t>Volatility, uncertainty, complexity, and ambiguity</a:t>
            </a:r>
            <a:endParaRPr sz="2100"/>
          </a:p>
          <a:p>
            <a:pPr marL="457200" lvl="0" indent="-361950" algn="l" rtl="0">
              <a:spcBef>
                <a:spcPts val="0"/>
              </a:spcBef>
              <a:spcAft>
                <a:spcPts val="0"/>
              </a:spcAft>
              <a:buSzPts val="2100"/>
              <a:buChar char="●"/>
            </a:pPr>
            <a:r>
              <a:rPr lang="en" sz="2100"/>
              <a:t>Diversity does not equate inclusion</a:t>
            </a:r>
            <a:endParaRPr sz="2100"/>
          </a:p>
          <a:p>
            <a:pPr marL="457200" lvl="0" indent="-361950" algn="l" rtl="0">
              <a:spcBef>
                <a:spcPts val="0"/>
              </a:spcBef>
              <a:spcAft>
                <a:spcPts val="0"/>
              </a:spcAft>
              <a:buSzPts val="2100"/>
              <a:buChar char="●"/>
            </a:pPr>
            <a:r>
              <a:rPr lang="en" sz="2100"/>
              <a:t>Workplace expectations of leadership are rising</a:t>
            </a:r>
            <a:endParaRPr sz="2100"/>
          </a:p>
          <a:p>
            <a:pPr marL="457200" lvl="0" indent="-361950" algn="l" rtl="0">
              <a:spcBef>
                <a:spcPts val="0"/>
              </a:spcBef>
              <a:spcAft>
                <a:spcPts val="0"/>
              </a:spcAft>
              <a:buSzPts val="2100"/>
              <a:buChar char="●"/>
            </a:pPr>
            <a:r>
              <a:rPr lang="en" sz="2100"/>
              <a:t>Moral imperative to work towards inclusion, equity, accessibility, and belonging</a:t>
            </a:r>
            <a:endParaRPr sz="21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pic>
        <p:nvPicPr>
          <p:cNvPr id="299" name="Google Shape;299;p36"/>
          <p:cNvPicPr preferRelativeResize="0"/>
          <p:nvPr/>
        </p:nvPicPr>
        <p:blipFill rotWithShape="1">
          <a:blip r:embed="rId3">
            <a:alphaModFix/>
          </a:blip>
          <a:srcRect t="8602" b="8602"/>
          <a:stretch/>
        </p:blipFill>
        <p:spPr>
          <a:xfrm>
            <a:off x="2868550" y="0"/>
            <a:ext cx="6275450" cy="5143499"/>
          </a:xfrm>
          <a:prstGeom prst="rect">
            <a:avLst/>
          </a:prstGeom>
          <a:noFill/>
          <a:ln>
            <a:noFill/>
          </a:ln>
        </p:spPr>
      </p:pic>
      <p:sp>
        <p:nvSpPr>
          <p:cNvPr id="300" name="Google Shape;300;p36"/>
          <p:cNvSpPr txBox="1">
            <a:spLocks noGrp="1"/>
          </p:cNvSpPr>
          <p:nvPr>
            <p:ph type="title"/>
          </p:nvPr>
        </p:nvSpPr>
        <p:spPr>
          <a:xfrm>
            <a:off x="185350" y="679625"/>
            <a:ext cx="1999200" cy="1042500"/>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r>
              <a:rPr lang="en"/>
              <a:t>6 Traits of Inclusive Leaders</a:t>
            </a:r>
            <a:endParaRPr/>
          </a:p>
        </p:txBody>
      </p:sp>
      <p:sp>
        <p:nvSpPr>
          <p:cNvPr id="301" name="Google Shape;301;p36"/>
          <p:cNvSpPr txBox="1">
            <a:spLocks noGrp="1"/>
          </p:cNvSpPr>
          <p:nvPr>
            <p:ph type="body" idx="1"/>
          </p:nvPr>
        </p:nvSpPr>
        <p:spPr>
          <a:xfrm>
            <a:off x="185350" y="3692900"/>
            <a:ext cx="1999200" cy="1168500"/>
          </a:xfrm>
          <a:prstGeom prst="rect">
            <a:avLst/>
          </a:prstGeom>
          <a:noFill/>
        </p:spPr>
        <p:txBody>
          <a:bodyPr spcFirstLastPara="1" wrap="square" lIns="91425" tIns="91425" rIns="91425" bIns="91425" anchor="t" anchorCtr="0">
            <a:normAutofit lnSpcReduction="20000"/>
          </a:bodyPr>
          <a:lstStyle/>
          <a:p>
            <a:pPr marL="0" lvl="0" indent="0" algn="l" rtl="0">
              <a:spcBef>
                <a:spcPts val="0"/>
              </a:spcBef>
              <a:spcAft>
                <a:spcPts val="1600"/>
              </a:spcAft>
              <a:buNone/>
            </a:pPr>
            <a:r>
              <a:rPr lang="en" sz="1100">
                <a:solidFill>
                  <a:schemeClr val="lt1"/>
                </a:solidFill>
              </a:rPr>
              <a:t>Graphic: Deloitte University Press accessed online at: </a:t>
            </a:r>
            <a:r>
              <a:rPr lang="en" sz="1100" u="sng">
                <a:solidFill>
                  <a:schemeClr val="lt1"/>
                </a:solidFill>
                <a:hlinkClick r:id="rId4">
                  <a:extLst>
                    <a:ext uri="{A12FA001-AC4F-418D-AE19-62706E023703}">
                      <ahyp:hlinkClr xmlns:ahyp="http://schemas.microsoft.com/office/drawing/2018/hyperlinkcolor" val="tx"/>
                    </a:ext>
                  </a:extLst>
                </a:hlinkClick>
              </a:rPr>
              <a:t>https://www2.deloitte.com/us/en/insights/topics/talent/six-signature-traits-of-inclusive-leadership.html</a:t>
            </a:r>
            <a:r>
              <a:rPr lang="en" sz="1100">
                <a:solidFill>
                  <a:schemeClr val="lt1"/>
                </a:solidFill>
              </a:rPr>
              <a:t> </a:t>
            </a:r>
            <a:endParaRPr sz="1100">
              <a:solidFill>
                <a:schemeClr val="lt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37"/>
          <p:cNvSpPr txBox="1">
            <a:spLocks noGrp="1"/>
          </p:cNvSpPr>
          <p:nvPr>
            <p:ph type="title"/>
          </p:nvPr>
        </p:nvSpPr>
        <p:spPr>
          <a:xfrm>
            <a:off x="311700" y="285750"/>
            <a:ext cx="25437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Inclusive Leaders </a:t>
            </a:r>
            <a:endParaRPr/>
          </a:p>
        </p:txBody>
      </p:sp>
      <p:sp>
        <p:nvSpPr>
          <p:cNvPr id="307" name="Google Shape;307;p37"/>
          <p:cNvSpPr txBox="1">
            <a:spLocks noGrp="1"/>
          </p:cNvSpPr>
          <p:nvPr>
            <p:ph type="body" idx="1"/>
          </p:nvPr>
        </p:nvSpPr>
        <p:spPr>
          <a:xfrm>
            <a:off x="311700" y="1316250"/>
            <a:ext cx="2401800" cy="36651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SzPts val="2000"/>
              <a:buChar char="●"/>
            </a:pPr>
            <a:r>
              <a:rPr lang="en" sz="2000"/>
              <a:t>Humble</a:t>
            </a:r>
            <a:endParaRPr sz="2000"/>
          </a:p>
          <a:p>
            <a:pPr marL="457200" lvl="0" indent="-355600" algn="l" rtl="0">
              <a:spcBef>
                <a:spcPts val="0"/>
              </a:spcBef>
              <a:spcAft>
                <a:spcPts val="0"/>
              </a:spcAft>
              <a:buSzPts val="2000"/>
              <a:buChar char="●"/>
            </a:pPr>
            <a:r>
              <a:rPr lang="en" sz="2000"/>
              <a:t>Empathetic</a:t>
            </a:r>
            <a:endParaRPr sz="2000"/>
          </a:p>
          <a:p>
            <a:pPr marL="457200" lvl="0" indent="-355600" algn="l" rtl="0">
              <a:spcBef>
                <a:spcPts val="0"/>
              </a:spcBef>
              <a:spcAft>
                <a:spcPts val="0"/>
              </a:spcAft>
              <a:buSzPts val="2000"/>
              <a:buChar char="●"/>
            </a:pPr>
            <a:r>
              <a:rPr lang="en" sz="2000"/>
              <a:t>Ethics of care</a:t>
            </a:r>
            <a:endParaRPr sz="2000"/>
          </a:p>
          <a:p>
            <a:pPr marL="457200" lvl="0" indent="-355600" algn="l" rtl="0">
              <a:spcBef>
                <a:spcPts val="0"/>
              </a:spcBef>
              <a:spcAft>
                <a:spcPts val="0"/>
              </a:spcAft>
              <a:buSzPts val="2000"/>
              <a:buChar char="●"/>
            </a:pPr>
            <a:r>
              <a:rPr lang="en" sz="2000"/>
              <a:t>Strong sense of self and their values </a:t>
            </a:r>
            <a:endParaRPr sz="2000"/>
          </a:p>
          <a:p>
            <a:pPr marL="457200" lvl="0" indent="-355600" algn="l" rtl="0">
              <a:spcBef>
                <a:spcPts val="0"/>
              </a:spcBef>
              <a:spcAft>
                <a:spcPts val="0"/>
              </a:spcAft>
              <a:buSzPts val="2000"/>
              <a:buChar char="●"/>
            </a:pPr>
            <a:r>
              <a:rPr lang="en" sz="2000"/>
              <a:t>Courage </a:t>
            </a:r>
            <a:endParaRPr sz="2000"/>
          </a:p>
          <a:p>
            <a:pPr marL="457200" lvl="0" indent="-355600" algn="l" rtl="0">
              <a:spcBef>
                <a:spcPts val="0"/>
              </a:spcBef>
              <a:spcAft>
                <a:spcPts val="0"/>
              </a:spcAft>
              <a:buSzPts val="2000"/>
              <a:buChar char="●"/>
            </a:pPr>
            <a:r>
              <a:rPr lang="en" sz="2000"/>
              <a:t>Clarity of purpose</a:t>
            </a:r>
            <a:endParaRPr sz="2000"/>
          </a:p>
        </p:txBody>
      </p:sp>
      <p:pic>
        <p:nvPicPr>
          <p:cNvPr id="308" name="Google Shape;308;p37"/>
          <p:cNvPicPr preferRelativeResize="0"/>
          <p:nvPr/>
        </p:nvPicPr>
        <p:blipFill rotWithShape="1">
          <a:blip r:embed="rId3">
            <a:alphaModFix/>
          </a:blip>
          <a:srcRect r="9222"/>
          <a:stretch/>
        </p:blipFill>
        <p:spPr>
          <a:xfrm>
            <a:off x="2949900" y="0"/>
            <a:ext cx="6225450" cy="51435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pic>
        <p:nvPicPr>
          <p:cNvPr id="313" name="Google Shape;313;p38"/>
          <p:cNvPicPr preferRelativeResize="0"/>
          <p:nvPr/>
        </p:nvPicPr>
        <p:blipFill rotWithShape="1">
          <a:blip r:embed="rId3">
            <a:alphaModFix/>
          </a:blip>
          <a:srcRect l="99" r="99"/>
          <a:stretch/>
        </p:blipFill>
        <p:spPr>
          <a:xfrm>
            <a:off x="4011000" y="25"/>
            <a:ext cx="5133000" cy="5143500"/>
          </a:xfrm>
          <a:prstGeom prst="rect">
            <a:avLst/>
          </a:prstGeom>
          <a:noFill/>
          <a:ln>
            <a:noFill/>
          </a:ln>
        </p:spPr>
      </p:pic>
      <p:sp>
        <p:nvSpPr>
          <p:cNvPr id="314" name="Google Shape;314;p38"/>
          <p:cNvSpPr txBox="1">
            <a:spLocks noGrp="1"/>
          </p:cNvSpPr>
          <p:nvPr>
            <p:ph type="ctrTitle"/>
          </p:nvPr>
        </p:nvSpPr>
        <p:spPr>
          <a:xfrm>
            <a:off x="315175" y="318675"/>
            <a:ext cx="3224400" cy="3020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Intertwining Inclusive Leadership &amp; Your Personal Leadership Style </a:t>
            </a: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7260</Words>
  <Application>Microsoft Office PowerPoint</Application>
  <PresentationFormat>On-screen Show (16:9)</PresentationFormat>
  <Paragraphs>477</Paragraphs>
  <Slides>29</Slides>
  <Notes>29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29</vt:i4>
      </vt:variant>
    </vt:vector>
  </HeadingPairs>
  <TitlesOfParts>
    <vt:vector size="32" baseType="lpstr">
      <vt:lpstr>Arial</vt:lpstr>
      <vt:lpstr>Roboto</vt:lpstr>
      <vt:lpstr>Simple Light</vt:lpstr>
      <vt:lpstr>Centering Our Collective Humanity through Inclusive Leadership Practices</vt:lpstr>
      <vt:lpstr>Learning Outcomes</vt:lpstr>
      <vt:lpstr>What does Inclusive Leadership mean to you? </vt:lpstr>
      <vt:lpstr>Definition: Inclusive Leadership</vt:lpstr>
      <vt:lpstr>How might this concept improve our workplaces and professions?  </vt:lpstr>
      <vt:lpstr>Why Care? </vt:lpstr>
      <vt:lpstr>6 Traits of Inclusive Leaders</vt:lpstr>
      <vt:lpstr>Inclusive Leaders </vt:lpstr>
      <vt:lpstr>Intertwining Inclusive Leadership &amp; Your Personal Leadership Style </vt:lpstr>
      <vt:lpstr>Building Trust Through Communication</vt:lpstr>
      <vt:lpstr>Compassion by Centering Humans in Your Leadership</vt:lpstr>
      <vt:lpstr>Grow Your Emotional Intelligence </vt:lpstr>
      <vt:lpstr>Empathetic Listening &amp; Communications </vt:lpstr>
      <vt:lpstr>Leverage Participatory Approaches</vt:lpstr>
      <vt:lpstr>Define Decision Making Processes   Create clarity</vt:lpstr>
      <vt:lpstr>Decision Rights vs Improvement Rights</vt:lpstr>
      <vt:lpstr>What might be problematic about this concept? </vt:lpstr>
      <vt:lpstr>Tools for Inclusive Leadership</vt:lpstr>
      <vt:lpstr>Feedback Loops</vt:lpstr>
      <vt:lpstr>Appreciative Inquiry </vt:lpstr>
      <vt:lpstr>Appreciative Inquiry: Generative Questions</vt:lpstr>
      <vt:lpstr>Appreciative Inquiry: Name It &gt; Flip It &gt; Frame It</vt:lpstr>
      <vt:lpstr>Liberating Structures </vt:lpstr>
      <vt:lpstr>RAPID &amp; Clear Decisions              Image from: https://www.bridgespan.org/insights/library/organizational-effectiveness/rapid-decision-making  </vt:lpstr>
      <vt:lpstr>Equity Lens</vt:lpstr>
      <vt:lpstr>Collective Engagement Agreements   How will we be together as a group of humans</vt:lpstr>
      <vt:lpstr>Annie Bélanger  Belange1@gvsu.edu @Annie_belanger</vt:lpstr>
      <vt:lpstr>References</vt:lpstr>
      <vt:lpstr>Other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Centering Our Collective Humanity through Inclusive Leadership Practices</dc:title>
  <cp:lastModifiedBy>Alicia Lemon</cp:lastModifiedBy>
  <cp:revision>1</cp:revision>
  <dcterms:modified xsi:type="dcterms:W3CDTF">2022-10-12T19:33:02Z</dcterms:modified>
</cp:coreProperties>
</file>