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Lst>
  <p:sldSz cy="5143500" cx="9144000"/>
  <p:notesSz cx="6858000" cy="9144000"/>
  <p:embeddedFontLst>
    <p:embeddedFont>
      <p:font typeface="Roboto"/>
      <p:regular r:id="rId58"/>
      <p:bold r:id="rId59"/>
      <p:italic r:id="rId60"/>
      <p:boldItalic r:id="rId61"/>
    </p:embeddedFont>
    <p:embeddedFont>
      <p:font typeface="Montserrat"/>
      <p:regular r:id="rId62"/>
      <p:bold r:id="rId63"/>
      <p:italic r:id="rId64"/>
      <p:boldItalic r:id="rId6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37C8104-B9D6-4AA9-9397-9AF87E97520A}">
  <a:tblStyle styleId="{137C8104-B9D6-4AA9-9397-9AF87E97520A}"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Montserrat-regular.fntdata"/><Relationship Id="rId61" Type="http://schemas.openxmlformats.org/officeDocument/2006/relationships/font" Target="fonts/Roboto-boldItalic.fntdata"/><Relationship Id="rId20" Type="http://schemas.openxmlformats.org/officeDocument/2006/relationships/slide" Target="slides/slide15.xml"/><Relationship Id="rId64" Type="http://schemas.openxmlformats.org/officeDocument/2006/relationships/font" Target="fonts/Montserrat-italic.fntdata"/><Relationship Id="rId63" Type="http://schemas.openxmlformats.org/officeDocument/2006/relationships/font" Target="fonts/Montserrat-bold.fntdata"/><Relationship Id="rId22" Type="http://schemas.openxmlformats.org/officeDocument/2006/relationships/slide" Target="slides/slide17.xml"/><Relationship Id="rId21" Type="http://schemas.openxmlformats.org/officeDocument/2006/relationships/slide" Target="slides/slide16.xml"/><Relationship Id="rId65" Type="http://schemas.openxmlformats.org/officeDocument/2006/relationships/font" Target="fonts/Montserrat-boldItalic.fntdata"/><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Roboto-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font" Target="fonts/Roboto-bold.fntdata"/><Relationship Id="rId14" Type="http://schemas.openxmlformats.org/officeDocument/2006/relationships/slide" Target="slides/slide9.xml"/><Relationship Id="rId58" Type="http://schemas.openxmlformats.org/officeDocument/2006/relationships/font" Target="fonts/Roboto-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wocintechchat?utm_source=unsplash&amp;utm_medium=referral&amp;utm_content=creditCopyText" TargetMode="External"/><Relationship Id="rId3" Type="http://schemas.openxmlformats.org/officeDocument/2006/relationships/hyperlink" Target="https://unsplash.com/@wocintechchat?utm_source=unsplash&amp;utm_medium=referral&amp;utm_content=creditCopyText" TargetMode="External"/><Relationship Id="rId4" Type="http://schemas.openxmlformats.org/officeDocument/2006/relationships/hyperlink" Target="https://unsplash.com/s/photos/job-interview?utm_source=unsplash&amp;utm_medium=referral&amp;utm_content=creditCopyText" TargetMode="External"/><Relationship Id="rId5" Type="http://schemas.openxmlformats.org/officeDocument/2006/relationships/hyperlink" Target="https://unsplash.com/s/photos/job-interview?utm_source=unsplash&amp;utm_medium=referral&amp;utm_content=creditCopyText"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jopwell?utm_source=unsplash&amp;utm_medium=referral&amp;utm_content=creditCopyText" TargetMode="External"/><Relationship Id="rId3" Type="http://schemas.openxmlformats.org/officeDocument/2006/relationships/hyperlink" Target="https://unsplash.com/@jopwell?utm_source=unsplash&amp;utm_medium=referral&amp;utm_content=creditCopyText" TargetMode="External"/><Relationship Id="rId4" Type="http://schemas.openxmlformats.org/officeDocument/2006/relationships/hyperlink" Target="https://unsplash.com/s/photos/job-ad?utm_source=unsplash&amp;utm_medium=referral&amp;utm_content=creditCopyText" TargetMode="External"/><Relationship Id="rId5" Type="http://schemas.openxmlformats.org/officeDocument/2006/relationships/hyperlink" Target="https://unsplash.com/s/photos/job-ad?utm_source=unsplash&amp;utm_medium=referral&amp;utm_content=creditCopyText"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christinhumephoto?utm_source=unsplash&amp;utm_medium=referral&amp;utm_content=creditCopyText" TargetMode="External"/><Relationship Id="rId3" Type="http://schemas.openxmlformats.org/officeDocument/2006/relationships/hyperlink" Target="https://unsplash.com/@christinhumephoto?utm_source=unsplash&amp;utm_medium=referral&amp;utm_content=creditCopyText" TargetMode="External"/><Relationship Id="rId4" Type="http://schemas.openxmlformats.org/officeDocument/2006/relationships/hyperlink" Target="https://unsplash.com/s/photos/job-ad?utm_source=unsplash&amp;utm_medium=referral&amp;utm_content=creditCopyText" TargetMode="External"/><Relationship Id="rId5" Type="http://schemas.openxmlformats.org/officeDocument/2006/relationships/hyperlink" Target="https://unsplash.com/s/photos/job-ad?utm_source=unsplash&amp;utm_medium=referral&amp;utm_content=creditCopyText" TargetMode="External"/><Relationship Id="rId6" Type="http://schemas.openxmlformats.org/officeDocument/2006/relationships/hyperlink" Target="https://www.linkedin.com/pulse/how-read-job-advertisement-cristian-maria"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surface?utm_source=unsplash&amp;utm_medium=referral&amp;utm_content=creditCopyText" TargetMode="External"/><Relationship Id="rId3" Type="http://schemas.openxmlformats.org/officeDocument/2006/relationships/hyperlink" Target="https://unsplash.com/@surface?utm_source=unsplash&amp;utm_medium=referral&amp;utm_content=creditCopyText" TargetMode="External"/><Relationship Id="rId4" Type="http://schemas.openxmlformats.org/officeDocument/2006/relationships/hyperlink" Target="https://unsplash.com/wallpapers/desktop/computer?utm_source=unsplash&amp;utm_medium=referral&amp;utm_content=creditCopyText" TargetMode="External"/><Relationship Id="rId5" Type="http://schemas.openxmlformats.org/officeDocument/2006/relationships/hyperlink" Target="https://unsplash.com/wallpapers/desktop/computer?utm_source=unsplash&amp;utm_medium=referral&amp;utm_content=creditCopyText"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yashr08?utm_source=unsplash&amp;utm_medium=referral&amp;utm_content=creditCopyText" TargetMode="External"/><Relationship Id="rId3" Type="http://schemas.openxmlformats.org/officeDocument/2006/relationships/hyperlink" Target="https://unsplash.com/@yashr08?utm_source=unsplash&amp;utm_medium=referral&amp;utm_content=creditCopyText" TargetMode="External"/><Relationship Id="rId4" Type="http://schemas.openxmlformats.org/officeDocument/2006/relationships/hyperlink" Target="https://unsplash.com/s/photos/flashlight?utm_source=unsplash&amp;utm_medium=referral&amp;utm_content=creditCopyText" TargetMode="External"/><Relationship Id="rId5" Type="http://schemas.openxmlformats.org/officeDocument/2006/relationships/hyperlink" Target="https://unsplash.com/s/photos/flashlight?utm_source=unsplash&amp;utm_medium=referral&amp;utm_content=creditCopyText"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late.com/human-interest/2018/04/how-the-weird-power-dynamics-of-job-interviews-can-brainwash-you-into-putting-up-with-bad-behavior.html"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dib.harvard.edu/files/dib/files/calling_in_and_calling_out_guide_v4.pdf?m=1625683246"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a_d_s_w?utm_source=unsplash&amp;utm_medium=referral&amp;utm_content=creditCopyText" TargetMode="External"/><Relationship Id="rId3" Type="http://schemas.openxmlformats.org/officeDocument/2006/relationships/hyperlink" Target="https://unsplash.com/@a_d_s_w?utm_source=unsplash&amp;utm_medium=referral&amp;utm_content=creditCopyText" TargetMode="External"/><Relationship Id="rId4" Type="http://schemas.openxmlformats.org/officeDocument/2006/relationships/hyperlink" Target="https://unsplash.com/s/photos/bipoc-phone-call?utm_source=unsplash&amp;utm_medium=referral&amp;utm_content=creditCopyText" TargetMode="External"/><Relationship Id="rId5" Type="http://schemas.openxmlformats.org/officeDocument/2006/relationships/hyperlink" Target="https://unsplash.com/s/photos/bipoc-phone-call?utm_source=unsplash&amp;utm_medium=referral&amp;utm_content=creditCopyText"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andrewtneel?utm_source=unsplash&amp;utm_medium=referral&amp;utm_content=creditCopyText" TargetMode="External"/><Relationship Id="rId3" Type="http://schemas.openxmlformats.org/officeDocument/2006/relationships/hyperlink" Target="https://unsplash.com/@andrewtneel?utm_source=unsplash&amp;utm_medium=referral&amp;utm_content=creditCopyText" TargetMode="External"/><Relationship Id="rId4" Type="http://schemas.openxmlformats.org/officeDocument/2006/relationships/hyperlink" Target="https://unsplash.com/s/photos/offer?utm_source=unsplash&amp;utm_medium=referral&amp;utm_content=creditCopyText" TargetMode="External"/><Relationship Id="rId5" Type="http://schemas.openxmlformats.org/officeDocument/2006/relationships/hyperlink" Target="https://unsplash.com/s/photos/offer?utm_source=unsplash&amp;utm_medium=referral&amp;utm_content=creditCopyText"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jennbedoya?utm_source=unsplash&amp;utm_medium=referral&amp;utm_content=creditCopyText" TargetMode="External"/><Relationship Id="rId3" Type="http://schemas.openxmlformats.org/officeDocument/2006/relationships/hyperlink" Target="https://unsplash.com/@jennbedoya?utm_source=unsplash&amp;utm_medium=referral&amp;utm_content=creditCopyText" TargetMode="External"/><Relationship Id="rId4" Type="http://schemas.openxmlformats.org/officeDocument/2006/relationships/hyperlink" Target="https://unsplash.com/s/photos/business-woman-phone?utm_source=unsplash&amp;utm_medium=referral&amp;utm_content=creditCopyText" TargetMode="External"/><Relationship Id="rId5" Type="http://schemas.openxmlformats.org/officeDocument/2006/relationships/hyperlink" Target="https://unsplash.com/s/photos/business-woman-phone?utm_source=unsplash&amp;utm_medium=referral&amp;utm_content=creditCopyText"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cdc?utm_source=unsplash&amp;utm_medium=referral&amp;utm_content=creditCopyText" TargetMode="External"/><Relationship Id="rId3" Type="http://schemas.openxmlformats.org/officeDocument/2006/relationships/hyperlink" Target="https://unsplash.com/@cdc?utm_source=unsplash&amp;utm_medium=referral&amp;utm_content=creditCopyText" TargetMode="External"/><Relationship Id="rId4" Type="http://schemas.openxmlformats.org/officeDocument/2006/relationships/hyperlink" Target="https://unsplash.com/s/photos/disabled?utm_source=unsplash&amp;utm_medium=referral&amp;utm_content=creditCopyText" TargetMode="External"/><Relationship Id="rId5" Type="http://schemas.openxmlformats.org/officeDocument/2006/relationships/hyperlink" Target="https://unsplash.com/s/photos/disabled?utm_source=unsplash&amp;utm_medium=referral&amp;utm_content=creditCopyText"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Photo by</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Christina @ wocintechchat.com</a:t>
            </a:r>
            <a:r>
              <a:rPr lang="en">
                <a:solidFill>
                  <a:schemeClr val="dk1"/>
                </a:solidFill>
              </a:rPr>
              <a:t> on</a:t>
            </a:r>
            <a:r>
              <a:rPr lang="en">
                <a:solidFill>
                  <a:schemeClr val="dk1"/>
                </a:solidFill>
                <a:uFill>
                  <a:noFill/>
                </a:uFill>
                <a:hlinkClick r:id="rId4">
                  <a:extLst>
                    <a:ext uri="{A12FA001-AC4F-418D-AE19-62706E023703}">
                      <ahyp:hlinkClr val="tx"/>
                    </a:ext>
                  </a:extLst>
                </a:hlinkClick>
              </a:rPr>
              <a:t> </a:t>
            </a:r>
            <a:r>
              <a:rPr lang="en" u="sng">
                <a:solidFill>
                  <a:schemeClr val="hlink"/>
                </a:solidFill>
                <a:hlinkClick r:id="rId5"/>
              </a:rPr>
              <a:t>Unsplash</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1c667e62116_0_16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1c667e62116_0_16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1c667e62116_0_16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1c667e62116_0_16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ANNIE</a:t>
            </a:r>
            <a:endParaRPr>
              <a:solidFill>
                <a:schemeClr val="dk1"/>
              </a:solidFill>
            </a:endParaRPr>
          </a:p>
          <a:p>
            <a:pPr indent="0" lvl="0" marL="0" rtl="0" algn="l">
              <a:spcBef>
                <a:spcPts val="0"/>
              </a:spcBef>
              <a:spcAft>
                <a:spcPts val="0"/>
              </a:spcAft>
              <a:buNone/>
            </a:pPr>
            <a:r>
              <a:rPr lang="en">
                <a:solidFill>
                  <a:schemeClr val="dk1"/>
                </a:solidFill>
              </a:rPr>
              <a:t>Photo by</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The Jopwell Collection</a:t>
            </a:r>
            <a:r>
              <a:rPr lang="en">
                <a:solidFill>
                  <a:schemeClr val="dk1"/>
                </a:solidFill>
              </a:rPr>
              <a:t> on</a:t>
            </a:r>
            <a:r>
              <a:rPr lang="en">
                <a:solidFill>
                  <a:schemeClr val="dk1"/>
                </a:solidFill>
                <a:uFill>
                  <a:noFill/>
                </a:uFill>
                <a:hlinkClick r:id="rId4">
                  <a:extLst>
                    <a:ext uri="{A12FA001-AC4F-418D-AE19-62706E023703}">
                      <ahyp:hlinkClr val="tx"/>
                    </a:ext>
                  </a:extLst>
                </a:hlinkClick>
              </a:rPr>
              <a:t> </a:t>
            </a:r>
            <a:r>
              <a:rPr lang="en" u="sng">
                <a:solidFill>
                  <a:schemeClr val="hlink"/>
                </a:solidFill>
                <a:hlinkClick r:id="rId5"/>
              </a:rPr>
              <a:t>Unsplash</a:t>
            </a:r>
            <a:endParaRPr/>
          </a:p>
          <a:p>
            <a:pPr indent="0" lvl="0" marL="0" rtl="0" algn="l">
              <a:spcBef>
                <a:spcPts val="0"/>
              </a:spcBef>
              <a:spcAft>
                <a:spcPts val="0"/>
              </a:spcAft>
              <a:buNone/>
            </a:pPr>
            <a:r>
              <a:t/>
            </a:r>
            <a:endParaRPr/>
          </a:p>
          <a:p>
            <a:pPr indent="0" lvl="0" marL="0" rtl="0" algn="l">
              <a:lnSpc>
                <a:spcPct val="115000"/>
              </a:lnSpc>
              <a:spcBef>
                <a:spcPts val="1200"/>
              </a:spcBef>
              <a:spcAft>
                <a:spcPts val="1200"/>
              </a:spcAft>
              <a:buClr>
                <a:schemeClr val="dk1"/>
              </a:buClr>
              <a:buSzPts val="1100"/>
              <a:buFont typeface="Arial"/>
              <a:buNone/>
            </a:pPr>
            <a:r>
              <a:rPr lang="en">
                <a:solidFill>
                  <a:schemeClr val="dk1"/>
                </a:solidFill>
              </a:rPr>
              <a:t>Feelings of belonging that are elicited by a job ad are important in creating job appeal; language that appears catered to one identity creates a barrier for applicants of other identities. Here are some common ism-coded words used in job descriptions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1eeac761b81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1eeac761b81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ANNIE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1c667e62116_0_19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1c667e62116_0_19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ANNIE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Answer Key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Energetic is ableist, and unnecessary for this role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Professional is subjective and white-centered</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Strong English language skills is racist and anti-immigrant</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Ability to lift 50 lbs is ableist and too high of a weight for this role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1c667e62116_0_40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1c667e62116_0_40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Answer Key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Energetic is ableist, and unnecessary for this role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Professional is subjective and white-centered</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Strong English language skills is racist and anti-immigrant</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Ability to lift 50 lbs is ableist and too high of a weight for this role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1c667e62116_0_16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1c667e62116_0_16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JESUS </a:t>
            </a:r>
            <a:endParaRPr>
              <a:solidFill>
                <a:schemeClr val="dk1"/>
              </a:solidFill>
            </a:endParaRPr>
          </a:p>
          <a:p>
            <a:pPr indent="0" lvl="0" marL="0" rtl="0" algn="l">
              <a:spcBef>
                <a:spcPts val="0"/>
              </a:spcBef>
              <a:spcAft>
                <a:spcPts val="0"/>
              </a:spcAft>
              <a:buNone/>
            </a:pPr>
            <a:r>
              <a:rPr lang="en">
                <a:solidFill>
                  <a:schemeClr val="dk1"/>
                </a:solidFill>
              </a:rPr>
              <a:t>Photo by</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Christin Hume</a:t>
            </a:r>
            <a:r>
              <a:rPr lang="en">
                <a:solidFill>
                  <a:schemeClr val="dk1"/>
                </a:solidFill>
              </a:rPr>
              <a:t> on</a:t>
            </a:r>
            <a:r>
              <a:rPr lang="en">
                <a:solidFill>
                  <a:schemeClr val="dk1"/>
                </a:solidFill>
                <a:uFill>
                  <a:noFill/>
                </a:uFill>
                <a:hlinkClick r:id="rId4">
                  <a:extLst>
                    <a:ext uri="{A12FA001-AC4F-418D-AE19-62706E023703}">
                      <ahyp:hlinkClr val="tx"/>
                    </a:ext>
                  </a:extLst>
                </a:hlinkClick>
              </a:rPr>
              <a:t> </a:t>
            </a:r>
            <a:r>
              <a:rPr lang="en" u="sng">
                <a:solidFill>
                  <a:schemeClr val="hlink"/>
                </a:solidFill>
                <a:hlinkClick r:id="rId5"/>
              </a:rPr>
              <a:t>Unsplash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it “all the way through, top to bottom.” Then, do a quick gut check. Is this the type of job you could do and would want to do? If the answer is yes, read the job description again.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 job ad should be balanced when it comes to information on the role responsibilities, requirements, salary, and benefits. As a candidate, you deserve to receive an accurate description of your potential future tasks, together with a reasonable set of skills and capabilities needed to perform the role successfully.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example, job advertisements containing only a few brief bullet points on the scope. Combined with an extensive list of requirements, it might indicate that the company doesn’t have realistic expectations from their candidates, and, conclusively, the employees as well.”</a:t>
            </a:r>
            <a:endParaRPr/>
          </a:p>
          <a:p>
            <a:pPr indent="0" lvl="0" marL="0" rtl="0" algn="l">
              <a:spcBef>
                <a:spcPts val="0"/>
              </a:spcBef>
              <a:spcAft>
                <a:spcPts val="0"/>
              </a:spcAft>
              <a:buNone/>
            </a:pPr>
            <a:r>
              <a:rPr lang="en" u="sng">
                <a:solidFill>
                  <a:schemeClr val="hlink"/>
                </a:solidFill>
                <a:hlinkClick r:id="rId6"/>
              </a:rPr>
              <a:t>https://www.linkedin.com/pulse/how-read-job-advertisement-cristian-maria</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1eeac761b81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1eeac761b81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JESUS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1c667e62116_0_14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1c667e62116_0_14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JESUS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05d2789ad1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205d2789ad1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05d2789ad1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205d2789ad1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Lori</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1eeac761b81_0_4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1eeac761b81_0_4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05d2789ad1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205d2789ad1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05d2789ad1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205d2789ad1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05d2789ad1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205d2789ad1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05d2789ad1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205d2789ad1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05d2789ad1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205d2789ad1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05d2789ad1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205d2789ad1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1c667e62116_0_45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1c667e62116_0_45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KAT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eeac761b81_0_4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1eeac761b81_0_4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1c667e62116_0_19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1c667e62116_0_19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Lori</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1c667e62116_0_24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1c667e62116_0_24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LORI</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1b9cdbc112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1b9cdbc112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1c667e62116_0_24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1c667e62116_0_24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LORI</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1c667e62116_0_45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1c667e62116_0_45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LORI</a:t>
            </a:r>
            <a:endParaRPr>
              <a:solidFill>
                <a:schemeClr val="dk1"/>
              </a:solidFill>
            </a:endParaRPr>
          </a:p>
          <a:p>
            <a:pPr indent="0" lvl="0" marL="0" rtl="0" algn="l">
              <a:spcBef>
                <a:spcPts val="0"/>
              </a:spcBef>
              <a:spcAft>
                <a:spcPts val="0"/>
              </a:spcAft>
              <a:buNone/>
            </a:pPr>
            <a:r>
              <a:rPr lang="en">
                <a:solidFill>
                  <a:schemeClr val="dk1"/>
                </a:solidFill>
              </a:rPr>
              <a:t>Photo by</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Surface</a:t>
            </a:r>
            <a:r>
              <a:rPr lang="en">
                <a:solidFill>
                  <a:schemeClr val="dk1"/>
                </a:solidFill>
              </a:rPr>
              <a:t> on</a:t>
            </a:r>
            <a:r>
              <a:rPr lang="en">
                <a:solidFill>
                  <a:schemeClr val="dk1"/>
                </a:solidFill>
                <a:uFill>
                  <a:noFill/>
                </a:uFill>
                <a:hlinkClick r:id="rId4">
                  <a:extLst>
                    <a:ext uri="{A12FA001-AC4F-418D-AE19-62706E023703}">
                      <ahyp:hlinkClr val="tx"/>
                    </a:ext>
                  </a:extLst>
                </a:hlinkClick>
              </a:rPr>
              <a:t> </a:t>
            </a:r>
            <a:r>
              <a:rPr lang="en" u="sng">
                <a:solidFill>
                  <a:schemeClr val="hlink"/>
                </a:solidFill>
                <a:hlinkClick r:id="rId5"/>
              </a:rPr>
              <a:t>Unsplash</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1c667e62116_0_44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1c667e62116_0_44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LORI</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Photo by</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Yash Raut</a:t>
            </a:r>
            <a:r>
              <a:rPr lang="en">
                <a:solidFill>
                  <a:schemeClr val="dk1"/>
                </a:solidFill>
              </a:rPr>
              <a:t> on</a:t>
            </a:r>
            <a:r>
              <a:rPr lang="en">
                <a:solidFill>
                  <a:schemeClr val="dk1"/>
                </a:solidFill>
                <a:uFill>
                  <a:noFill/>
                </a:uFill>
                <a:hlinkClick r:id="rId4">
                  <a:extLst>
                    <a:ext uri="{A12FA001-AC4F-418D-AE19-62706E023703}">
                      <ahyp:hlinkClr val="tx"/>
                    </a:ext>
                  </a:extLst>
                </a:hlinkClick>
              </a:rPr>
              <a:t> </a:t>
            </a:r>
            <a:r>
              <a:rPr lang="en" u="sng">
                <a:solidFill>
                  <a:schemeClr val="hlink"/>
                </a:solidFill>
                <a:hlinkClick r:id="rId5"/>
              </a:rPr>
              <a:t>Unsplash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Don’t share more than you need to. While they legally can’t discriminate on disability, ableism is alive and well. Search committees can find other ways to rule a candidate out.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1eeac761b8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1eeac761b8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World Cafe - 4-5 tables with the following questions to discuss</a:t>
            </a:r>
            <a:endParaRPr/>
          </a:p>
          <a:p>
            <a:pPr indent="0" lvl="0" marL="0" rtl="0" algn="l">
              <a:spcBef>
                <a:spcPts val="0"/>
              </a:spcBef>
              <a:spcAft>
                <a:spcPts val="0"/>
              </a:spcAft>
              <a:buNone/>
            </a:pPr>
            <a:r>
              <a:rPr lang="en"/>
              <a:t>What is an inclusive interview practice that has surprised you in your own experience?</a:t>
            </a:r>
            <a:endParaRPr/>
          </a:p>
          <a:p>
            <a:pPr indent="0" lvl="0" marL="0" rtl="0" algn="l">
              <a:spcBef>
                <a:spcPts val="0"/>
              </a:spcBef>
              <a:spcAft>
                <a:spcPts val="0"/>
              </a:spcAft>
              <a:buNone/>
            </a:pPr>
            <a:r>
              <a:rPr lang="en"/>
              <a:t>What is an inclusive interview practice that you felt was missing from your own experience?</a:t>
            </a:r>
            <a:endParaRPr/>
          </a:p>
          <a:p>
            <a:pPr indent="0" lvl="0" marL="0" rtl="0" algn="l">
              <a:spcBef>
                <a:spcPts val="0"/>
              </a:spcBef>
              <a:spcAft>
                <a:spcPts val="0"/>
              </a:spcAft>
              <a:buNone/>
            </a:pPr>
            <a:r>
              <a:rPr lang="en"/>
              <a:t>What’s a norm of interview practices that you think should be critically questioned?</a:t>
            </a:r>
            <a:endParaRPr/>
          </a:p>
          <a:p>
            <a:pPr indent="0" lvl="0" marL="0" rtl="0" algn="l">
              <a:spcBef>
                <a:spcPts val="0"/>
              </a:spcBef>
              <a:spcAft>
                <a:spcPts val="0"/>
              </a:spcAft>
              <a:buNone/>
            </a:pPr>
            <a:r>
              <a:rPr lang="en"/>
              <a:t>What is one unique idea for creating a different interview experience? Think big sky!</a:t>
            </a:r>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1c667e62116_0_24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1c667e62116_0_24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JESUS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Interviews are filled with power dynamics. Interviewers set the interview agenda, the assessment criteria, the pace, the setting, and the timing of an </a:t>
            </a:r>
            <a:r>
              <a:rPr lang="en"/>
              <a:t>interview</a:t>
            </a:r>
            <a:r>
              <a:rPr lang="en"/>
              <a:t>. The interview process sets out to find out about the candidates’ experiences, skills, abilities, values, and approaches. In turn, ideally, the interviewers will share about their </a:t>
            </a:r>
            <a:r>
              <a:rPr lang="en"/>
              <a:t>approaches</a:t>
            </a:r>
            <a:r>
              <a:rPr lang="en"/>
              <a:t>, their organizational culture, and their expectations. However, this is not always a given.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Few people are as knee-deep in our work-related anxieties and sticky office politics as Alison Green, who has been fielding workplace questions for a decade now on her website Ask a Manager. In Direct Report, she spotlights themes from her inbox that help explain the modern workplace and how we could be navigating it better. </a:t>
            </a:r>
            <a:r>
              <a:rPr lang="en"/>
              <a:t>There are times when interviewers use their power to cross normal boundaries or treat candidates in ways that would otherwise be considered inappropriate. Examples from the Ask a Manager column include:</a:t>
            </a:r>
            <a:endParaRPr/>
          </a:p>
          <a:p>
            <a:pPr indent="-298450" lvl="0" marL="457200" rtl="0" algn="l">
              <a:spcBef>
                <a:spcPts val="0"/>
              </a:spcBef>
              <a:spcAft>
                <a:spcPts val="0"/>
              </a:spcAft>
              <a:buSzPts val="1100"/>
              <a:buChar char="●"/>
            </a:pPr>
            <a:r>
              <a:rPr lang="en"/>
              <a:t>Search chairs asking candidates to clear a whole day for a 30 minutes phone interview</a:t>
            </a:r>
            <a:endParaRPr/>
          </a:p>
          <a:p>
            <a:pPr indent="-298450" lvl="0" marL="457200" rtl="0" algn="l">
              <a:spcBef>
                <a:spcPts val="0"/>
              </a:spcBef>
              <a:spcAft>
                <a:spcPts val="0"/>
              </a:spcAft>
              <a:buSzPts val="1100"/>
              <a:buChar char="●"/>
            </a:pPr>
            <a:r>
              <a:rPr lang="en"/>
              <a:t>Search chairs asking to look at candidates’ personal belongings</a:t>
            </a:r>
            <a:endParaRPr/>
          </a:p>
          <a:p>
            <a:pPr indent="-298450" lvl="0" marL="457200" rtl="0" algn="l">
              <a:spcBef>
                <a:spcPts val="0"/>
              </a:spcBef>
              <a:spcAft>
                <a:spcPts val="0"/>
              </a:spcAft>
              <a:buSzPts val="1100"/>
              <a:buChar char="●"/>
            </a:pPr>
            <a:r>
              <a:rPr lang="en"/>
              <a:t>Search committees keeping candidates waiting for over 2 hours </a:t>
            </a:r>
            <a:endParaRPr/>
          </a:p>
          <a:p>
            <a:pPr indent="-298450" lvl="0" marL="457200" rtl="0" algn="l">
              <a:spcBef>
                <a:spcPts val="0"/>
              </a:spcBef>
              <a:spcAft>
                <a:spcPts val="0"/>
              </a:spcAft>
              <a:buSzPts val="1100"/>
              <a:buChar char="●"/>
            </a:pPr>
            <a:r>
              <a:rPr lang="en"/>
              <a:t>Search </a:t>
            </a:r>
            <a:r>
              <a:rPr lang="en"/>
              <a:t>committees asking about personal situations, childhood, and more that is utterly irrelevant to the job qualifications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navigating these power dynamics, consider that as a candidate you also have power to choose. This is easier said than done when facing financial difficulties.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Yet, going into a job interview process:</a:t>
            </a:r>
            <a:endParaRPr/>
          </a:p>
          <a:p>
            <a:pPr indent="-298450" lvl="0" marL="457200" rtl="0" algn="l">
              <a:spcBef>
                <a:spcPts val="0"/>
              </a:spcBef>
              <a:spcAft>
                <a:spcPts val="0"/>
              </a:spcAft>
              <a:buSzPts val="1100"/>
              <a:buChar char="●"/>
            </a:pPr>
            <a:r>
              <a:rPr lang="en"/>
              <a:t>Be aware of your boundaries</a:t>
            </a:r>
            <a:endParaRPr/>
          </a:p>
          <a:p>
            <a:pPr indent="-298450" lvl="1" marL="914400" rtl="0" algn="l">
              <a:spcBef>
                <a:spcPts val="0"/>
              </a:spcBef>
              <a:spcAft>
                <a:spcPts val="0"/>
              </a:spcAft>
              <a:buSzPts val="1100"/>
              <a:buChar char="○"/>
            </a:pPr>
            <a:r>
              <a:rPr lang="en"/>
              <a:t>I can’t clear the whole day, but could hold 2-4pm</a:t>
            </a:r>
            <a:endParaRPr/>
          </a:p>
          <a:p>
            <a:pPr indent="-298450" lvl="0" marL="457200" rtl="0" algn="l">
              <a:spcBef>
                <a:spcPts val="0"/>
              </a:spcBef>
              <a:spcAft>
                <a:spcPts val="0"/>
              </a:spcAft>
              <a:buSzPts val="1100"/>
              <a:buChar char="●"/>
            </a:pPr>
            <a:r>
              <a:rPr lang="en"/>
              <a:t>Expect respect and timeliness</a:t>
            </a:r>
            <a:endParaRPr/>
          </a:p>
          <a:p>
            <a:pPr indent="-298450" lvl="1" marL="914400" rtl="0" algn="l">
              <a:spcBef>
                <a:spcPts val="0"/>
              </a:spcBef>
              <a:spcAft>
                <a:spcPts val="0"/>
              </a:spcAft>
              <a:buSzPts val="1100"/>
              <a:buChar char="○"/>
            </a:pPr>
            <a:r>
              <a:rPr lang="en"/>
              <a:t>If more than 15 minutes late, ask if the time can be rescheduled </a:t>
            </a:r>
            <a:endParaRPr/>
          </a:p>
          <a:p>
            <a:pPr indent="-298450" lvl="1" marL="914400" rtl="0" algn="l">
              <a:spcBef>
                <a:spcPts val="0"/>
              </a:spcBef>
              <a:spcAft>
                <a:spcPts val="0"/>
              </a:spcAft>
              <a:buSzPts val="1100"/>
              <a:buChar char="○"/>
            </a:pPr>
            <a:r>
              <a:rPr lang="en"/>
              <a:t>As we’re talking, I’m realizing that this is not quite the right fit for me, so I should remove myself from consideration</a:t>
            </a:r>
            <a:endParaRPr/>
          </a:p>
          <a:p>
            <a:pPr indent="-298450" lvl="0" marL="457200" rtl="0" algn="l">
              <a:spcBef>
                <a:spcPts val="0"/>
              </a:spcBef>
              <a:spcAft>
                <a:spcPts val="0"/>
              </a:spcAft>
              <a:buSzPts val="1100"/>
              <a:buChar char="●"/>
            </a:pPr>
            <a:r>
              <a:rPr lang="en"/>
              <a:t>Reflect on questions</a:t>
            </a:r>
            <a:endParaRPr/>
          </a:p>
          <a:p>
            <a:pPr indent="-298450" lvl="1" marL="914400" rtl="0" algn="l">
              <a:spcBef>
                <a:spcPts val="0"/>
              </a:spcBef>
              <a:spcAft>
                <a:spcPts val="0"/>
              </a:spcAft>
              <a:buSzPts val="1100"/>
              <a:buChar char="○"/>
            </a:pPr>
            <a:r>
              <a:rPr lang="en"/>
              <a:t>That’s an unusual question, why do you ask? </a:t>
            </a:r>
            <a:endParaRPr/>
          </a:p>
          <a:p>
            <a:pPr indent="-298450" lvl="0" marL="457200" rtl="0" algn="l">
              <a:spcBef>
                <a:spcPts val="0"/>
              </a:spcBef>
              <a:spcAft>
                <a:spcPts val="0"/>
              </a:spcAft>
              <a:buSzPts val="1100"/>
              <a:buChar char="●"/>
            </a:pPr>
            <a:r>
              <a:rPr lang="en"/>
              <a:t>Advocate for yourself </a:t>
            </a:r>
            <a:endParaRPr/>
          </a:p>
          <a:p>
            <a:pPr indent="-298450" lvl="1" marL="914400" rtl="0" algn="l">
              <a:spcBef>
                <a:spcPts val="0"/>
              </a:spcBef>
              <a:spcAft>
                <a:spcPts val="0"/>
              </a:spcAft>
              <a:buSzPts val="1100"/>
              <a:buChar char="○"/>
            </a:pPr>
            <a:r>
              <a:rPr lang="en"/>
              <a:t>I don’t generally let people go through my belongings, but I am glad to tell you that I stay organized at work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“Even if you’re not in a position to do those things—because you need the job and aren’t willing to risk losing out on it—there’s still huge benefit to being clear-eyed about that choice, so that you’re not blindsided by a difficult boss or dysfunctional culture after you’re hired.”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https://slate.com/human-interest/2018/04/how-the-weird-power-dynamics-of-job-interviews-can-brainwash-you-into-putting-up-with-bad-behavior.html</a:t>
            </a:r>
            <a:r>
              <a:rPr lang="en"/>
              <a:t>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1eeac761b81_0_3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1eeac761b81_0_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JESUS</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1eeac761b81_0_3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1eeac761b81_0_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ANNIE </a:t>
            </a:r>
            <a:endParaRPr/>
          </a:p>
          <a:p>
            <a:pPr indent="0" lvl="0" marL="0" rtl="0" algn="l">
              <a:spcBef>
                <a:spcPts val="0"/>
              </a:spcBef>
              <a:spcAft>
                <a:spcPts val="0"/>
              </a:spcAft>
              <a:buNone/>
            </a:pPr>
            <a:r>
              <a:rPr lang="en"/>
              <a:t>(</a:t>
            </a:r>
            <a:r>
              <a:rPr lang="en" u="sng">
                <a:solidFill>
                  <a:schemeClr val="hlink"/>
                </a:solidFill>
                <a:hlinkClick r:id="rId2"/>
              </a:rPr>
              <a:t>https://edib.harvard.edu/files/dib/files/calling_in_and_calling_out_guide_v4.pdf?m=1625683246</a:t>
            </a:r>
            <a:r>
              <a:rPr lang="en"/>
              <a:t>)</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Calling in and calling out are not mutually exclusive strategies. Depending on the situation, calling out could precede calling someone in for a follow-up conversation. The sentence above, from Harvard’ Diversity, Inclusion, &amp; Belonging Calling In and Calling Out Guide, range from calling in to gentle calling out.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1eeac761b81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1eeac761b81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JESUS</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1c667e62116_0_24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1c667e62116_0_24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KAT</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1c667e62116_0_43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1c667e62116_0_4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KAT </a:t>
            </a:r>
            <a:endParaRPr>
              <a:solidFill>
                <a:schemeClr val="dk1"/>
              </a:solidFill>
            </a:endParaRPr>
          </a:p>
          <a:p>
            <a:pPr indent="0" lvl="0" marL="0" rtl="0" algn="l">
              <a:spcBef>
                <a:spcPts val="0"/>
              </a:spcBef>
              <a:spcAft>
                <a:spcPts val="0"/>
              </a:spcAft>
              <a:buNone/>
            </a:pPr>
            <a:r>
              <a:rPr lang="en">
                <a:solidFill>
                  <a:schemeClr val="dk1"/>
                </a:solidFill>
              </a:rPr>
              <a:t>Photo by</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Adrian Swancar</a:t>
            </a:r>
            <a:r>
              <a:rPr lang="en">
                <a:solidFill>
                  <a:schemeClr val="dk1"/>
                </a:solidFill>
              </a:rPr>
              <a:t> on</a:t>
            </a:r>
            <a:r>
              <a:rPr lang="en">
                <a:solidFill>
                  <a:schemeClr val="dk1"/>
                </a:solidFill>
                <a:uFill>
                  <a:noFill/>
                </a:uFill>
                <a:hlinkClick r:id="rId4">
                  <a:extLst>
                    <a:ext uri="{A12FA001-AC4F-418D-AE19-62706E023703}">
                      <ahyp:hlinkClr val="tx"/>
                    </a:ext>
                  </a:extLst>
                </a:hlinkClick>
              </a:rPr>
              <a:t> </a:t>
            </a:r>
            <a:r>
              <a:rPr lang="en" u="sng">
                <a:solidFill>
                  <a:schemeClr val="hlink"/>
                </a:solidFill>
                <a:hlinkClick r:id="rId5"/>
              </a:rPr>
              <a:t>Unsplash</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1eeac761b81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1eeac761b8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1c667e62116_0_40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1c667e62116_0_40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KAT</a:t>
            </a:r>
            <a:endParaRPr>
              <a:solidFill>
                <a:schemeClr val="dk1"/>
              </a:solidFill>
            </a:endParaRPr>
          </a:p>
          <a:p>
            <a:pPr indent="0" lvl="0" marL="0" rtl="0" algn="l">
              <a:spcBef>
                <a:spcPts val="0"/>
              </a:spcBef>
              <a:spcAft>
                <a:spcPts val="0"/>
              </a:spcAft>
              <a:buNone/>
            </a:pPr>
            <a:r>
              <a:rPr lang="en">
                <a:solidFill>
                  <a:schemeClr val="dk1"/>
                </a:solidFill>
              </a:rPr>
              <a:t>Photo by</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Andrew Neel</a:t>
            </a:r>
            <a:r>
              <a:rPr lang="en">
                <a:solidFill>
                  <a:schemeClr val="dk1"/>
                </a:solidFill>
              </a:rPr>
              <a:t> on</a:t>
            </a:r>
            <a:r>
              <a:rPr lang="en">
                <a:solidFill>
                  <a:schemeClr val="dk1"/>
                </a:solidFill>
                <a:uFill>
                  <a:noFill/>
                </a:uFill>
                <a:hlinkClick r:id="rId4">
                  <a:extLst>
                    <a:ext uri="{A12FA001-AC4F-418D-AE19-62706E023703}">
                      <ahyp:hlinkClr val="tx"/>
                    </a:ext>
                  </a:extLst>
                </a:hlinkClick>
              </a:rPr>
              <a:t> </a:t>
            </a:r>
            <a:r>
              <a:rPr lang="en" u="sng">
                <a:solidFill>
                  <a:schemeClr val="hlink"/>
                </a:solidFill>
                <a:hlinkClick r:id="rId5"/>
              </a:rPr>
              <a:t>Unsplash</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1c667e62116_0_40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1c667e62116_0_40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KAT </a:t>
            </a:r>
            <a:endParaRPr>
              <a:solidFill>
                <a:schemeClr val="dk1"/>
              </a:solidFill>
            </a:endParaRPr>
          </a:p>
          <a:p>
            <a:pPr indent="0" lvl="0" marL="0" rtl="0" algn="l">
              <a:spcBef>
                <a:spcPts val="0"/>
              </a:spcBef>
              <a:spcAft>
                <a:spcPts val="0"/>
              </a:spcAft>
              <a:buNone/>
            </a:pPr>
            <a:r>
              <a:rPr lang="en">
                <a:solidFill>
                  <a:schemeClr val="dk1"/>
                </a:solidFill>
              </a:rPr>
              <a:t>Photo by</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Jennifer Bedoya</a:t>
            </a:r>
            <a:r>
              <a:rPr lang="en">
                <a:solidFill>
                  <a:schemeClr val="dk1"/>
                </a:solidFill>
              </a:rPr>
              <a:t> on</a:t>
            </a:r>
            <a:r>
              <a:rPr lang="en">
                <a:solidFill>
                  <a:schemeClr val="dk1"/>
                </a:solidFill>
                <a:uFill>
                  <a:noFill/>
                </a:uFill>
                <a:hlinkClick r:id="rId4">
                  <a:extLst>
                    <a:ext uri="{A12FA001-AC4F-418D-AE19-62706E023703}">
                      <ahyp:hlinkClr val="tx"/>
                    </a:ext>
                  </a:extLst>
                </a:hlinkClick>
              </a:rPr>
              <a:t> </a:t>
            </a:r>
            <a:r>
              <a:rPr lang="en" u="sng">
                <a:solidFill>
                  <a:schemeClr val="hlink"/>
                </a:solidFill>
                <a:hlinkClick r:id="rId5"/>
              </a:rPr>
              <a:t>Unsplash</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1eeac761b81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1eeac761b81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1c667e62116_0_3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1c667e62116_0_3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LORI &amp; ANNIE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1eeac761b81_0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1eeac761b81_0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205d2789ad1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205d2789ad1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05d2789ad1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205d2789ad1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205d2789ad1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205d2789ad1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205d2789ad1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205d2789ad1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1fa3f756201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1fa3f756201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ANNIE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Disability is not monolithic, and this leads to a range of experiences in the workplace and a range of supports needed to succeed. The fear of discrimination, unconscious bias and other negative consequences might lead many to withhold information about their physical or mental health from others. However, telling an employer about a disability may be necessary to help you receive adequate accommodations to perform your job.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It is my belief that If you plan to accommodate, you plan to exclude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Photo by</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CDC</a:t>
            </a:r>
            <a:r>
              <a:rPr lang="en">
                <a:solidFill>
                  <a:schemeClr val="dk1"/>
                </a:solidFill>
              </a:rPr>
              <a:t> on</a:t>
            </a:r>
            <a:r>
              <a:rPr lang="en">
                <a:solidFill>
                  <a:schemeClr val="dk1"/>
                </a:solidFill>
                <a:uFill>
                  <a:noFill/>
                </a:uFill>
                <a:hlinkClick r:id="rId4">
                  <a:extLst>
                    <a:ext uri="{A12FA001-AC4F-418D-AE19-62706E023703}">
                      <ahyp:hlinkClr val="tx"/>
                    </a:ext>
                  </a:extLst>
                </a:hlinkClick>
              </a:rPr>
              <a:t> </a:t>
            </a:r>
            <a:r>
              <a:rPr lang="en" u="sng">
                <a:solidFill>
                  <a:schemeClr val="hlink"/>
                </a:solidFill>
                <a:hlinkClick r:id="rId5"/>
              </a:rPr>
              <a:t>Unsplash</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1c667e62116_0_40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1c667e62116_0_40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ANNIE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20 mins</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20509bde2f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20509bde2f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ANNIE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While universal design and inclusive organizations can do a lot to reduce the need to request accommodation, there are still times where needs are specific and therefore need accommodation. Accommodation is articulated by the ADA. It is usually handled through a central office, such as disability supports. It is important for you to prepare to self-advocate by:</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Considering where supports are needed and how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Drafting possible solutions to help you succeed to prepare for the discussion</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Having medical paperwork assembled</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Engaging in open dialogue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Finding an advocate if needed</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Documenting everything</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It is important that you document every step of the way to protect yourself in the event of discrimination.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Once you have an accommodation, this information is protected. Your supervisor will know the accommodations to put in place, but does not have the legal right to why an accommodation is needed. Self-disclosure is up to you. Additionally, your colleagues do not have a right to know why you have an accommodation, and at times, what that accommodation is.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1c667e62116_0_36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1c667e62116_0_36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1e72fa71ba7_0_5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1e72fa71ba7_0_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1eeac761b81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1eeac761b81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1eeac761b81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1eeac761b81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LORI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036b8f2e4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036b8f2e4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LORI</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1c667e62116_0_24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1c667e62116_0_24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LORI</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AUTOLAYOUT">
    <p:bg>
      <p:bgPr>
        <a:solidFill>
          <a:srgbClr val="FFFFFF"/>
        </a:solidFill>
      </p:bgPr>
    </p:bg>
    <p:spTree>
      <p:nvGrpSpPr>
        <p:cNvPr id="50" name="Shape 50"/>
        <p:cNvGrpSpPr/>
        <p:nvPr/>
      </p:nvGrpSpPr>
      <p:grpSpPr>
        <a:xfrm>
          <a:off x="0" y="0"/>
          <a:ext cx="0" cy="0"/>
          <a:chOff x="0" y="0"/>
          <a:chExt cx="0" cy="0"/>
        </a:xfrm>
      </p:grpSpPr>
      <p:sp>
        <p:nvSpPr>
          <p:cNvPr id="51" name="Google Shape;51;p13"/>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3"/>
          <p:cNvSpPr/>
          <p:nvPr/>
        </p:nvSpPr>
        <p:spPr>
          <a:xfrm>
            <a:off x="-29" y="0"/>
            <a:ext cx="9144000" cy="1741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3"/>
          <p:cNvSpPr/>
          <p:nvPr/>
        </p:nvSpPr>
        <p:spPr>
          <a:xfrm rot="10800000">
            <a:off x="7697100" y="-25"/>
            <a:ext cx="962400" cy="1741500"/>
          </a:xfrm>
          <a:prstGeom prst="rect">
            <a:avLst/>
          </a:prstGeom>
          <a:solidFill>
            <a:srgbClr val="FFFFFF">
              <a:alpha val="25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3"/>
          <p:cNvSpPr/>
          <p:nvPr/>
        </p:nvSpPr>
        <p:spPr>
          <a:xfrm rot="10800000">
            <a:off x="5750475" y="-25"/>
            <a:ext cx="1946700" cy="1741500"/>
          </a:xfrm>
          <a:prstGeom prst="rect">
            <a:avLst/>
          </a:prstGeom>
          <a:solidFill>
            <a:srgbClr val="FFFFFF">
              <a:alpha val="1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p:nvPr/>
        </p:nvSpPr>
        <p:spPr>
          <a:xfrm flipH="1" rot="10800000">
            <a:off x="8659500" y="-25"/>
            <a:ext cx="484500" cy="1741500"/>
          </a:xfrm>
          <a:prstGeom prst="rect">
            <a:avLst/>
          </a:prstGeom>
          <a:solidFill>
            <a:srgbClr val="FFFFFF">
              <a:alpha val="376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txBox="1"/>
          <p:nvPr>
            <p:ph type="title"/>
          </p:nvPr>
        </p:nvSpPr>
        <p:spPr>
          <a:xfrm>
            <a:off x="324475" y="148225"/>
            <a:ext cx="5244900" cy="1373700"/>
          </a:xfrm>
          <a:prstGeom prst="rect">
            <a:avLst/>
          </a:prstGeom>
          <a:noFill/>
        </p:spPr>
        <p:txBody>
          <a:bodyPr anchorCtr="0" anchor="b" bIns="91425" lIns="91425" spcFirstLastPara="1" rIns="91425" wrap="square" tIns="91425">
            <a:normAutofit/>
          </a:bodyPr>
          <a:lstStyle>
            <a:lvl1pPr lvl="0" algn="l">
              <a:lnSpc>
                <a:spcPct val="100000"/>
              </a:lnSpc>
              <a:spcBef>
                <a:spcPts val="0"/>
              </a:spcBef>
              <a:spcAft>
                <a:spcPts val="0"/>
              </a:spcAft>
              <a:buNone/>
              <a:defRPr b="1" sz="2800">
                <a:solidFill>
                  <a:srgbClr val="FFFFFF"/>
                </a:solidFill>
              </a:defRPr>
            </a:lvl1pPr>
            <a:lvl2pPr lvl="1" algn="l">
              <a:lnSpc>
                <a:spcPct val="100000"/>
              </a:lnSpc>
              <a:spcBef>
                <a:spcPts val="0"/>
              </a:spcBef>
              <a:spcAft>
                <a:spcPts val="0"/>
              </a:spcAft>
              <a:buNone/>
              <a:defRPr b="1" sz="2800">
                <a:solidFill>
                  <a:srgbClr val="FFFFFF"/>
                </a:solidFill>
              </a:defRPr>
            </a:lvl2pPr>
            <a:lvl3pPr lvl="2" algn="l">
              <a:lnSpc>
                <a:spcPct val="100000"/>
              </a:lnSpc>
              <a:spcBef>
                <a:spcPts val="0"/>
              </a:spcBef>
              <a:spcAft>
                <a:spcPts val="0"/>
              </a:spcAft>
              <a:buNone/>
              <a:defRPr b="1" sz="2800">
                <a:solidFill>
                  <a:srgbClr val="FFFFFF"/>
                </a:solidFill>
              </a:defRPr>
            </a:lvl3pPr>
            <a:lvl4pPr lvl="3" algn="l">
              <a:lnSpc>
                <a:spcPct val="100000"/>
              </a:lnSpc>
              <a:spcBef>
                <a:spcPts val="0"/>
              </a:spcBef>
              <a:spcAft>
                <a:spcPts val="0"/>
              </a:spcAft>
              <a:buNone/>
              <a:defRPr b="1" sz="2800">
                <a:solidFill>
                  <a:srgbClr val="FFFFFF"/>
                </a:solidFill>
              </a:defRPr>
            </a:lvl4pPr>
            <a:lvl5pPr lvl="4" algn="l">
              <a:lnSpc>
                <a:spcPct val="100000"/>
              </a:lnSpc>
              <a:spcBef>
                <a:spcPts val="0"/>
              </a:spcBef>
              <a:spcAft>
                <a:spcPts val="0"/>
              </a:spcAft>
              <a:buNone/>
              <a:defRPr b="1" sz="2800">
                <a:solidFill>
                  <a:srgbClr val="FFFFFF"/>
                </a:solidFill>
              </a:defRPr>
            </a:lvl5pPr>
            <a:lvl6pPr lvl="5" algn="l">
              <a:lnSpc>
                <a:spcPct val="100000"/>
              </a:lnSpc>
              <a:spcBef>
                <a:spcPts val="0"/>
              </a:spcBef>
              <a:spcAft>
                <a:spcPts val="0"/>
              </a:spcAft>
              <a:buNone/>
              <a:defRPr b="1" sz="2800">
                <a:solidFill>
                  <a:srgbClr val="FFFFFF"/>
                </a:solidFill>
              </a:defRPr>
            </a:lvl6pPr>
            <a:lvl7pPr lvl="6" algn="l">
              <a:lnSpc>
                <a:spcPct val="100000"/>
              </a:lnSpc>
              <a:spcBef>
                <a:spcPts val="0"/>
              </a:spcBef>
              <a:spcAft>
                <a:spcPts val="0"/>
              </a:spcAft>
              <a:buNone/>
              <a:defRPr b="1" sz="2800">
                <a:solidFill>
                  <a:srgbClr val="FFFFFF"/>
                </a:solidFill>
              </a:defRPr>
            </a:lvl7pPr>
            <a:lvl8pPr lvl="7" algn="l">
              <a:lnSpc>
                <a:spcPct val="100000"/>
              </a:lnSpc>
              <a:spcBef>
                <a:spcPts val="0"/>
              </a:spcBef>
              <a:spcAft>
                <a:spcPts val="0"/>
              </a:spcAft>
              <a:buNone/>
              <a:defRPr b="1" sz="2800">
                <a:solidFill>
                  <a:srgbClr val="FFFFFF"/>
                </a:solidFill>
              </a:defRPr>
            </a:lvl8pPr>
            <a:lvl9pPr lvl="8" algn="l">
              <a:lnSpc>
                <a:spcPct val="100000"/>
              </a:lnSpc>
              <a:spcBef>
                <a:spcPts val="0"/>
              </a:spcBef>
              <a:spcAft>
                <a:spcPts val="0"/>
              </a:spcAft>
              <a:buNone/>
              <a:defRPr b="1" sz="2800">
                <a:solidFill>
                  <a:srgbClr val="FFFFFF"/>
                </a:solidFill>
              </a:defRPr>
            </a:lvl9pPr>
          </a:lstStyle>
          <a:p/>
        </p:txBody>
      </p:sp>
      <p:sp>
        <p:nvSpPr>
          <p:cNvPr id="57" name="Google Shape;57;p13"/>
          <p:cNvSpPr txBox="1"/>
          <p:nvPr>
            <p:ph idx="1" type="body"/>
          </p:nvPr>
        </p:nvSpPr>
        <p:spPr>
          <a:xfrm>
            <a:off x="324475" y="1920450"/>
            <a:ext cx="8494800" cy="2704200"/>
          </a:xfrm>
          <a:prstGeom prst="rect">
            <a:avLst/>
          </a:prstGeom>
          <a:noFill/>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rgbClr val="616161"/>
              </a:buClr>
              <a:buSzPts val="1800"/>
              <a:buChar char="●"/>
              <a:defRPr sz="1800">
                <a:solidFill>
                  <a:srgbClr val="616161"/>
                </a:solidFill>
              </a:defRPr>
            </a:lvl1pPr>
            <a:lvl2pPr indent="-317500" lvl="1" marL="914400" algn="l">
              <a:lnSpc>
                <a:spcPct val="115000"/>
              </a:lnSpc>
              <a:spcBef>
                <a:spcPts val="0"/>
              </a:spcBef>
              <a:spcAft>
                <a:spcPts val="0"/>
              </a:spcAft>
              <a:buClr>
                <a:srgbClr val="616161"/>
              </a:buClr>
              <a:buSzPts val="1400"/>
              <a:buChar char="○"/>
              <a:defRPr sz="1400">
                <a:solidFill>
                  <a:srgbClr val="616161"/>
                </a:solidFill>
              </a:defRPr>
            </a:lvl2pPr>
            <a:lvl3pPr indent="-317500" lvl="2" marL="1371600" algn="l">
              <a:lnSpc>
                <a:spcPct val="115000"/>
              </a:lnSpc>
              <a:spcBef>
                <a:spcPts val="0"/>
              </a:spcBef>
              <a:spcAft>
                <a:spcPts val="0"/>
              </a:spcAft>
              <a:buClr>
                <a:srgbClr val="616161"/>
              </a:buClr>
              <a:buSzPts val="1400"/>
              <a:buChar char="■"/>
              <a:defRPr sz="1400">
                <a:solidFill>
                  <a:srgbClr val="616161"/>
                </a:solidFill>
              </a:defRPr>
            </a:lvl3pPr>
            <a:lvl4pPr indent="-317500" lvl="3" marL="1828800" algn="l">
              <a:lnSpc>
                <a:spcPct val="115000"/>
              </a:lnSpc>
              <a:spcBef>
                <a:spcPts val="0"/>
              </a:spcBef>
              <a:spcAft>
                <a:spcPts val="0"/>
              </a:spcAft>
              <a:buClr>
                <a:srgbClr val="616161"/>
              </a:buClr>
              <a:buSzPts val="1400"/>
              <a:buChar char="●"/>
              <a:defRPr sz="1400">
                <a:solidFill>
                  <a:srgbClr val="616161"/>
                </a:solidFill>
              </a:defRPr>
            </a:lvl4pPr>
            <a:lvl5pPr indent="-317500" lvl="4" marL="2286000" algn="l">
              <a:lnSpc>
                <a:spcPct val="115000"/>
              </a:lnSpc>
              <a:spcBef>
                <a:spcPts val="0"/>
              </a:spcBef>
              <a:spcAft>
                <a:spcPts val="0"/>
              </a:spcAft>
              <a:buClr>
                <a:srgbClr val="616161"/>
              </a:buClr>
              <a:buSzPts val="1400"/>
              <a:buChar char="○"/>
              <a:defRPr sz="1400">
                <a:solidFill>
                  <a:srgbClr val="616161"/>
                </a:solidFill>
              </a:defRPr>
            </a:lvl5pPr>
            <a:lvl6pPr indent="-317500" lvl="5" marL="2743200" algn="l">
              <a:lnSpc>
                <a:spcPct val="115000"/>
              </a:lnSpc>
              <a:spcBef>
                <a:spcPts val="0"/>
              </a:spcBef>
              <a:spcAft>
                <a:spcPts val="0"/>
              </a:spcAft>
              <a:buClr>
                <a:srgbClr val="616161"/>
              </a:buClr>
              <a:buSzPts val="1400"/>
              <a:buChar char="■"/>
              <a:defRPr sz="1400">
                <a:solidFill>
                  <a:srgbClr val="616161"/>
                </a:solidFill>
              </a:defRPr>
            </a:lvl6pPr>
            <a:lvl7pPr indent="-317500" lvl="6" marL="3200400" algn="l">
              <a:lnSpc>
                <a:spcPct val="115000"/>
              </a:lnSpc>
              <a:spcBef>
                <a:spcPts val="0"/>
              </a:spcBef>
              <a:spcAft>
                <a:spcPts val="0"/>
              </a:spcAft>
              <a:buClr>
                <a:srgbClr val="616161"/>
              </a:buClr>
              <a:buSzPts val="1400"/>
              <a:buChar char="●"/>
              <a:defRPr sz="1400">
                <a:solidFill>
                  <a:srgbClr val="616161"/>
                </a:solidFill>
              </a:defRPr>
            </a:lvl7pPr>
            <a:lvl8pPr indent="-317500" lvl="7" marL="3657600" algn="l">
              <a:lnSpc>
                <a:spcPct val="115000"/>
              </a:lnSpc>
              <a:spcBef>
                <a:spcPts val="0"/>
              </a:spcBef>
              <a:spcAft>
                <a:spcPts val="0"/>
              </a:spcAft>
              <a:buClr>
                <a:srgbClr val="616161"/>
              </a:buClr>
              <a:buSzPts val="1400"/>
              <a:buChar char="○"/>
              <a:defRPr sz="1400">
                <a:solidFill>
                  <a:srgbClr val="616161"/>
                </a:solidFill>
              </a:defRPr>
            </a:lvl8pPr>
            <a:lvl9pPr indent="-317500" lvl="8" marL="4114800" algn="l">
              <a:lnSpc>
                <a:spcPct val="115000"/>
              </a:lnSpc>
              <a:spcBef>
                <a:spcPts val="0"/>
              </a:spcBef>
              <a:spcAft>
                <a:spcPts val="0"/>
              </a:spcAft>
              <a:buClr>
                <a:srgbClr val="616161"/>
              </a:buClr>
              <a:buSzPts val="1400"/>
              <a:buChar char="■"/>
              <a:defRPr sz="1400">
                <a:solidFill>
                  <a:srgbClr val="616161"/>
                </a:solidFill>
              </a:defRPr>
            </a:lvl9pPr>
          </a:lstStyle>
          <a:p/>
        </p:txBody>
      </p:sp>
      <p:sp>
        <p:nvSpPr>
          <p:cNvPr id="58" name="Google Shape;58;p13"/>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rgbClr val="616161"/>
                </a:solidFill>
              </a:defRPr>
            </a:lvl1pPr>
            <a:lvl2pPr lvl="1" algn="r">
              <a:lnSpc>
                <a:spcPct val="100000"/>
              </a:lnSpc>
              <a:spcAft>
                <a:spcPts val="0"/>
              </a:spcAft>
              <a:buNone/>
              <a:defRPr sz="1000">
                <a:solidFill>
                  <a:srgbClr val="616161"/>
                </a:solidFill>
              </a:defRPr>
            </a:lvl2pPr>
            <a:lvl3pPr lvl="2" algn="r">
              <a:lnSpc>
                <a:spcPct val="100000"/>
              </a:lnSpc>
              <a:spcAft>
                <a:spcPts val="0"/>
              </a:spcAft>
              <a:buNone/>
              <a:defRPr sz="1000">
                <a:solidFill>
                  <a:srgbClr val="616161"/>
                </a:solidFill>
              </a:defRPr>
            </a:lvl3pPr>
            <a:lvl4pPr lvl="3" algn="r">
              <a:lnSpc>
                <a:spcPct val="100000"/>
              </a:lnSpc>
              <a:spcAft>
                <a:spcPts val="0"/>
              </a:spcAft>
              <a:buNone/>
              <a:defRPr sz="1000">
                <a:solidFill>
                  <a:srgbClr val="616161"/>
                </a:solidFill>
              </a:defRPr>
            </a:lvl4pPr>
            <a:lvl5pPr lvl="4" algn="r">
              <a:lnSpc>
                <a:spcPct val="100000"/>
              </a:lnSpc>
              <a:spcAft>
                <a:spcPts val="0"/>
              </a:spcAft>
              <a:buNone/>
              <a:defRPr sz="1000">
                <a:solidFill>
                  <a:srgbClr val="616161"/>
                </a:solidFill>
              </a:defRPr>
            </a:lvl5pPr>
            <a:lvl6pPr lvl="5" algn="r">
              <a:lnSpc>
                <a:spcPct val="100000"/>
              </a:lnSpc>
              <a:spcAft>
                <a:spcPts val="0"/>
              </a:spcAft>
              <a:buNone/>
              <a:defRPr sz="1000">
                <a:solidFill>
                  <a:srgbClr val="616161"/>
                </a:solidFill>
              </a:defRPr>
            </a:lvl6pPr>
            <a:lvl7pPr lvl="6" algn="r">
              <a:lnSpc>
                <a:spcPct val="100000"/>
              </a:lnSpc>
              <a:spcAft>
                <a:spcPts val="0"/>
              </a:spcAft>
              <a:buNone/>
              <a:defRPr sz="1000">
                <a:solidFill>
                  <a:srgbClr val="616161"/>
                </a:solidFill>
              </a:defRPr>
            </a:lvl7pPr>
            <a:lvl8pPr lvl="7" algn="r">
              <a:lnSpc>
                <a:spcPct val="100000"/>
              </a:lnSpc>
              <a:spcAft>
                <a:spcPts val="0"/>
              </a:spcAft>
              <a:buNone/>
              <a:defRPr sz="1000">
                <a:solidFill>
                  <a:srgbClr val="616161"/>
                </a:solidFill>
              </a:defRPr>
            </a:lvl8pPr>
            <a:lvl9pPr lvl="8" algn="r">
              <a:lnSpc>
                <a:spcPct val="100000"/>
              </a:lnSpc>
              <a:spcAft>
                <a:spcPts val="0"/>
              </a:spcAft>
              <a:buNone/>
              <a:defRPr sz="1000">
                <a:solidFill>
                  <a:srgbClr val="61616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AUTOLAYOUT_5">
    <p:bg>
      <p:bgPr>
        <a:solidFill>
          <a:srgbClr val="FFFFFF"/>
        </a:solidFill>
      </p:bgPr>
    </p:bg>
    <p:spTree>
      <p:nvGrpSpPr>
        <p:cNvPr id="59" name="Shape 59"/>
        <p:cNvGrpSpPr/>
        <p:nvPr/>
      </p:nvGrpSpPr>
      <p:grpSpPr>
        <a:xfrm>
          <a:off x="0" y="0"/>
          <a:ext cx="0" cy="0"/>
          <a:chOff x="0" y="0"/>
          <a:chExt cx="0" cy="0"/>
        </a:xfrm>
      </p:grpSpPr>
      <p:sp>
        <p:nvSpPr>
          <p:cNvPr id="60" name="Google Shape;60;p14"/>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4"/>
          <p:cNvSpPr txBox="1"/>
          <p:nvPr>
            <p:ph type="title"/>
          </p:nvPr>
        </p:nvSpPr>
        <p:spPr>
          <a:xfrm>
            <a:off x="351600" y="2736850"/>
            <a:ext cx="3997500" cy="1389600"/>
          </a:xfrm>
          <a:prstGeom prst="rect">
            <a:avLst/>
          </a:prstGeom>
          <a:noFill/>
        </p:spPr>
        <p:txBody>
          <a:bodyPr anchorCtr="0" anchor="ctr" bIns="91425" lIns="91425" spcFirstLastPara="1" rIns="91425" wrap="square" tIns="91425">
            <a:normAutofit/>
          </a:bodyPr>
          <a:lstStyle>
            <a:lvl1pPr lvl="0" algn="l">
              <a:lnSpc>
                <a:spcPct val="100000"/>
              </a:lnSpc>
              <a:spcBef>
                <a:spcPts val="0"/>
              </a:spcBef>
              <a:spcAft>
                <a:spcPts val="0"/>
              </a:spcAft>
              <a:buNone/>
              <a:defRPr b="1" sz="2800">
                <a:solidFill>
                  <a:srgbClr val="212121"/>
                </a:solidFill>
              </a:defRPr>
            </a:lvl1pPr>
            <a:lvl2pPr lvl="1" algn="l">
              <a:lnSpc>
                <a:spcPct val="100000"/>
              </a:lnSpc>
              <a:spcBef>
                <a:spcPts val="0"/>
              </a:spcBef>
              <a:spcAft>
                <a:spcPts val="0"/>
              </a:spcAft>
              <a:buNone/>
              <a:defRPr b="1" sz="2800">
                <a:solidFill>
                  <a:srgbClr val="212121"/>
                </a:solidFill>
              </a:defRPr>
            </a:lvl2pPr>
            <a:lvl3pPr lvl="2" algn="l">
              <a:lnSpc>
                <a:spcPct val="100000"/>
              </a:lnSpc>
              <a:spcBef>
                <a:spcPts val="0"/>
              </a:spcBef>
              <a:spcAft>
                <a:spcPts val="0"/>
              </a:spcAft>
              <a:buNone/>
              <a:defRPr b="1" sz="2800">
                <a:solidFill>
                  <a:srgbClr val="212121"/>
                </a:solidFill>
              </a:defRPr>
            </a:lvl3pPr>
            <a:lvl4pPr lvl="3" algn="l">
              <a:lnSpc>
                <a:spcPct val="100000"/>
              </a:lnSpc>
              <a:spcBef>
                <a:spcPts val="0"/>
              </a:spcBef>
              <a:spcAft>
                <a:spcPts val="0"/>
              </a:spcAft>
              <a:buNone/>
              <a:defRPr b="1" sz="2800">
                <a:solidFill>
                  <a:srgbClr val="212121"/>
                </a:solidFill>
              </a:defRPr>
            </a:lvl4pPr>
            <a:lvl5pPr lvl="4" algn="l">
              <a:lnSpc>
                <a:spcPct val="100000"/>
              </a:lnSpc>
              <a:spcBef>
                <a:spcPts val="0"/>
              </a:spcBef>
              <a:spcAft>
                <a:spcPts val="0"/>
              </a:spcAft>
              <a:buNone/>
              <a:defRPr b="1" sz="2800">
                <a:solidFill>
                  <a:srgbClr val="212121"/>
                </a:solidFill>
              </a:defRPr>
            </a:lvl5pPr>
            <a:lvl6pPr lvl="5" algn="l">
              <a:lnSpc>
                <a:spcPct val="100000"/>
              </a:lnSpc>
              <a:spcBef>
                <a:spcPts val="0"/>
              </a:spcBef>
              <a:spcAft>
                <a:spcPts val="0"/>
              </a:spcAft>
              <a:buNone/>
              <a:defRPr b="1" sz="2800">
                <a:solidFill>
                  <a:srgbClr val="212121"/>
                </a:solidFill>
              </a:defRPr>
            </a:lvl6pPr>
            <a:lvl7pPr lvl="6" algn="l">
              <a:lnSpc>
                <a:spcPct val="100000"/>
              </a:lnSpc>
              <a:spcBef>
                <a:spcPts val="0"/>
              </a:spcBef>
              <a:spcAft>
                <a:spcPts val="0"/>
              </a:spcAft>
              <a:buNone/>
              <a:defRPr b="1" sz="2800">
                <a:solidFill>
                  <a:srgbClr val="212121"/>
                </a:solidFill>
              </a:defRPr>
            </a:lvl7pPr>
            <a:lvl8pPr lvl="7" algn="l">
              <a:lnSpc>
                <a:spcPct val="100000"/>
              </a:lnSpc>
              <a:spcBef>
                <a:spcPts val="0"/>
              </a:spcBef>
              <a:spcAft>
                <a:spcPts val="0"/>
              </a:spcAft>
              <a:buNone/>
              <a:defRPr b="1" sz="2800">
                <a:solidFill>
                  <a:srgbClr val="212121"/>
                </a:solidFill>
              </a:defRPr>
            </a:lvl8pPr>
            <a:lvl9pPr lvl="8" algn="l">
              <a:lnSpc>
                <a:spcPct val="100000"/>
              </a:lnSpc>
              <a:spcBef>
                <a:spcPts val="0"/>
              </a:spcBef>
              <a:spcAft>
                <a:spcPts val="0"/>
              </a:spcAft>
              <a:buNone/>
              <a:defRPr b="1" sz="2800">
                <a:solidFill>
                  <a:srgbClr val="212121"/>
                </a:solidFill>
              </a:defRPr>
            </a:lvl9pPr>
          </a:lstStyle>
          <a:p/>
        </p:txBody>
      </p:sp>
      <p:sp>
        <p:nvSpPr>
          <p:cNvPr id="62" name="Google Shape;62;p14"/>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AUTOLAYOUT_6">
    <p:bg>
      <p:bgPr>
        <a:solidFill>
          <a:srgbClr val="FFFFFF"/>
        </a:solidFill>
      </p:bgPr>
    </p:bg>
    <p:spTree>
      <p:nvGrpSpPr>
        <p:cNvPr id="63" name="Shape 63"/>
        <p:cNvGrpSpPr/>
        <p:nvPr/>
      </p:nvGrpSpPr>
      <p:grpSpPr>
        <a:xfrm>
          <a:off x="0" y="0"/>
          <a:ext cx="0" cy="0"/>
          <a:chOff x="0" y="0"/>
          <a:chExt cx="0" cy="0"/>
        </a:xfrm>
      </p:grpSpPr>
      <p:sp>
        <p:nvSpPr>
          <p:cNvPr id="64" name="Google Shape;64;p15"/>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5"/>
          <p:cNvSpPr txBox="1"/>
          <p:nvPr>
            <p:ph type="title"/>
          </p:nvPr>
        </p:nvSpPr>
        <p:spPr>
          <a:xfrm>
            <a:off x="351600" y="2736850"/>
            <a:ext cx="3997500" cy="1389600"/>
          </a:xfrm>
          <a:prstGeom prst="rect">
            <a:avLst/>
          </a:prstGeom>
          <a:noFill/>
        </p:spPr>
        <p:txBody>
          <a:bodyPr anchorCtr="0" anchor="ctr" bIns="91425" lIns="91425" spcFirstLastPara="1" rIns="91425" wrap="square" tIns="91425">
            <a:normAutofit/>
          </a:bodyPr>
          <a:lstStyle>
            <a:lvl1pPr lvl="0" algn="l">
              <a:lnSpc>
                <a:spcPct val="100000"/>
              </a:lnSpc>
              <a:spcBef>
                <a:spcPts val="0"/>
              </a:spcBef>
              <a:spcAft>
                <a:spcPts val="0"/>
              </a:spcAft>
              <a:buNone/>
              <a:defRPr b="1" sz="2800">
                <a:solidFill>
                  <a:srgbClr val="212121"/>
                </a:solidFill>
              </a:defRPr>
            </a:lvl1pPr>
            <a:lvl2pPr lvl="1" algn="l">
              <a:lnSpc>
                <a:spcPct val="100000"/>
              </a:lnSpc>
              <a:spcBef>
                <a:spcPts val="0"/>
              </a:spcBef>
              <a:spcAft>
                <a:spcPts val="0"/>
              </a:spcAft>
              <a:buNone/>
              <a:defRPr b="1" sz="2800">
                <a:solidFill>
                  <a:srgbClr val="212121"/>
                </a:solidFill>
              </a:defRPr>
            </a:lvl2pPr>
            <a:lvl3pPr lvl="2" algn="l">
              <a:lnSpc>
                <a:spcPct val="100000"/>
              </a:lnSpc>
              <a:spcBef>
                <a:spcPts val="0"/>
              </a:spcBef>
              <a:spcAft>
                <a:spcPts val="0"/>
              </a:spcAft>
              <a:buNone/>
              <a:defRPr b="1" sz="2800">
                <a:solidFill>
                  <a:srgbClr val="212121"/>
                </a:solidFill>
              </a:defRPr>
            </a:lvl3pPr>
            <a:lvl4pPr lvl="3" algn="l">
              <a:lnSpc>
                <a:spcPct val="100000"/>
              </a:lnSpc>
              <a:spcBef>
                <a:spcPts val="0"/>
              </a:spcBef>
              <a:spcAft>
                <a:spcPts val="0"/>
              </a:spcAft>
              <a:buNone/>
              <a:defRPr b="1" sz="2800">
                <a:solidFill>
                  <a:srgbClr val="212121"/>
                </a:solidFill>
              </a:defRPr>
            </a:lvl4pPr>
            <a:lvl5pPr lvl="4" algn="l">
              <a:lnSpc>
                <a:spcPct val="100000"/>
              </a:lnSpc>
              <a:spcBef>
                <a:spcPts val="0"/>
              </a:spcBef>
              <a:spcAft>
                <a:spcPts val="0"/>
              </a:spcAft>
              <a:buNone/>
              <a:defRPr b="1" sz="2800">
                <a:solidFill>
                  <a:srgbClr val="212121"/>
                </a:solidFill>
              </a:defRPr>
            </a:lvl5pPr>
            <a:lvl6pPr lvl="5" algn="l">
              <a:lnSpc>
                <a:spcPct val="100000"/>
              </a:lnSpc>
              <a:spcBef>
                <a:spcPts val="0"/>
              </a:spcBef>
              <a:spcAft>
                <a:spcPts val="0"/>
              </a:spcAft>
              <a:buNone/>
              <a:defRPr b="1" sz="2800">
                <a:solidFill>
                  <a:srgbClr val="212121"/>
                </a:solidFill>
              </a:defRPr>
            </a:lvl6pPr>
            <a:lvl7pPr lvl="6" algn="l">
              <a:lnSpc>
                <a:spcPct val="100000"/>
              </a:lnSpc>
              <a:spcBef>
                <a:spcPts val="0"/>
              </a:spcBef>
              <a:spcAft>
                <a:spcPts val="0"/>
              </a:spcAft>
              <a:buNone/>
              <a:defRPr b="1" sz="2800">
                <a:solidFill>
                  <a:srgbClr val="212121"/>
                </a:solidFill>
              </a:defRPr>
            </a:lvl7pPr>
            <a:lvl8pPr lvl="7" algn="l">
              <a:lnSpc>
                <a:spcPct val="100000"/>
              </a:lnSpc>
              <a:spcBef>
                <a:spcPts val="0"/>
              </a:spcBef>
              <a:spcAft>
                <a:spcPts val="0"/>
              </a:spcAft>
              <a:buNone/>
              <a:defRPr b="1" sz="2800">
                <a:solidFill>
                  <a:srgbClr val="212121"/>
                </a:solidFill>
              </a:defRPr>
            </a:lvl8pPr>
            <a:lvl9pPr lvl="8" algn="l">
              <a:lnSpc>
                <a:spcPct val="100000"/>
              </a:lnSpc>
              <a:spcBef>
                <a:spcPts val="0"/>
              </a:spcBef>
              <a:spcAft>
                <a:spcPts val="0"/>
              </a:spcAft>
              <a:buNone/>
              <a:defRPr b="1" sz="2800">
                <a:solidFill>
                  <a:srgbClr val="212121"/>
                </a:solidFill>
              </a:defRPr>
            </a:lvl9pPr>
          </a:lstStyle>
          <a:p/>
        </p:txBody>
      </p:sp>
      <p:sp>
        <p:nvSpPr>
          <p:cNvPr id="66" name="Google Shape;66;p15"/>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AUTOLAYOUT_7">
    <p:bg>
      <p:bgPr>
        <a:solidFill>
          <a:srgbClr val="FFFFFF"/>
        </a:solidFill>
      </p:bgPr>
    </p:bg>
    <p:spTree>
      <p:nvGrpSpPr>
        <p:cNvPr id="67" name="Shape 67"/>
        <p:cNvGrpSpPr/>
        <p:nvPr/>
      </p:nvGrpSpPr>
      <p:grpSpPr>
        <a:xfrm>
          <a:off x="0" y="0"/>
          <a:ext cx="0" cy="0"/>
          <a:chOff x="0" y="0"/>
          <a:chExt cx="0" cy="0"/>
        </a:xfrm>
      </p:grpSpPr>
      <p:sp>
        <p:nvSpPr>
          <p:cNvPr id="68" name="Google Shape;68;p16"/>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6"/>
          <p:cNvSpPr txBox="1"/>
          <p:nvPr>
            <p:ph type="title"/>
          </p:nvPr>
        </p:nvSpPr>
        <p:spPr>
          <a:xfrm>
            <a:off x="351600" y="2736850"/>
            <a:ext cx="3997500" cy="1389600"/>
          </a:xfrm>
          <a:prstGeom prst="rect">
            <a:avLst/>
          </a:prstGeom>
          <a:noFill/>
        </p:spPr>
        <p:txBody>
          <a:bodyPr anchorCtr="0" anchor="ctr" bIns="91425" lIns="91425" spcFirstLastPara="1" rIns="91425" wrap="square" tIns="91425">
            <a:normAutofit/>
          </a:bodyPr>
          <a:lstStyle>
            <a:lvl1pPr lvl="0" algn="l">
              <a:lnSpc>
                <a:spcPct val="100000"/>
              </a:lnSpc>
              <a:spcBef>
                <a:spcPts val="0"/>
              </a:spcBef>
              <a:spcAft>
                <a:spcPts val="0"/>
              </a:spcAft>
              <a:buNone/>
              <a:defRPr b="1" sz="2800">
                <a:solidFill>
                  <a:srgbClr val="212121"/>
                </a:solidFill>
              </a:defRPr>
            </a:lvl1pPr>
            <a:lvl2pPr lvl="1" algn="l">
              <a:lnSpc>
                <a:spcPct val="100000"/>
              </a:lnSpc>
              <a:spcBef>
                <a:spcPts val="0"/>
              </a:spcBef>
              <a:spcAft>
                <a:spcPts val="0"/>
              </a:spcAft>
              <a:buNone/>
              <a:defRPr b="1" sz="2800">
                <a:solidFill>
                  <a:srgbClr val="212121"/>
                </a:solidFill>
              </a:defRPr>
            </a:lvl2pPr>
            <a:lvl3pPr lvl="2" algn="l">
              <a:lnSpc>
                <a:spcPct val="100000"/>
              </a:lnSpc>
              <a:spcBef>
                <a:spcPts val="0"/>
              </a:spcBef>
              <a:spcAft>
                <a:spcPts val="0"/>
              </a:spcAft>
              <a:buNone/>
              <a:defRPr b="1" sz="2800">
                <a:solidFill>
                  <a:srgbClr val="212121"/>
                </a:solidFill>
              </a:defRPr>
            </a:lvl3pPr>
            <a:lvl4pPr lvl="3" algn="l">
              <a:lnSpc>
                <a:spcPct val="100000"/>
              </a:lnSpc>
              <a:spcBef>
                <a:spcPts val="0"/>
              </a:spcBef>
              <a:spcAft>
                <a:spcPts val="0"/>
              </a:spcAft>
              <a:buNone/>
              <a:defRPr b="1" sz="2800">
                <a:solidFill>
                  <a:srgbClr val="212121"/>
                </a:solidFill>
              </a:defRPr>
            </a:lvl4pPr>
            <a:lvl5pPr lvl="4" algn="l">
              <a:lnSpc>
                <a:spcPct val="100000"/>
              </a:lnSpc>
              <a:spcBef>
                <a:spcPts val="0"/>
              </a:spcBef>
              <a:spcAft>
                <a:spcPts val="0"/>
              </a:spcAft>
              <a:buNone/>
              <a:defRPr b="1" sz="2800">
                <a:solidFill>
                  <a:srgbClr val="212121"/>
                </a:solidFill>
              </a:defRPr>
            </a:lvl5pPr>
            <a:lvl6pPr lvl="5" algn="l">
              <a:lnSpc>
                <a:spcPct val="100000"/>
              </a:lnSpc>
              <a:spcBef>
                <a:spcPts val="0"/>
              </a:spcBef>
              <a:spcAft>
                <a:spcPts val="0"/>
              </a:spcAft>
              <a:buNone/>
              <a:defRPr b="1" sz="2800">
                <a:solidFill>
                  <a:srgbClr val="212121"/>
                </a:solidFill>
              </a:defRPr>
            </a:lvl6pPr>
            <a:lvl7pPr lvl="6" algn="l">
              <a:lnSpc>
                <a:spcPct val="100000"/>
              </a:lnSpc>
              <a:spcBef>
                <a:spcPts val="0"/>
              </a:spcBef>
              <a:spcAft>
                <a:spcPts val="0"/>
              </a:spcAft>
              <a:buNone/>
              <a:defRPr b="1" sz="2800">
                <a:solidFill>
                  <a:srgbClr val="212121"/>
                </a:solidFill>
              </a:defRPr>
            </a:lvl7pPr>
            <a:lvl8pPr lvl="7" algn="l">
              <a:lnSpc>
                <a:spcPct val="100000"/>
              </a:lnSpc>
              <a:spcBef>
                <a:spcPts val="0"/>
              </a:spcBef>
              <a:spcAft>
                <a:spcPts val="0"/>
              </a:spcAft>
              <a:buNone/>
              <a:defRPr b="1" sz="2800">
                <a:solidFill>
                  <a:srgbClr val="212121"/>
                </a:solidFill>
              </a:defRPr>
            </a:lvl8pPr>
            <a:lvl9pPr lvl="8" algn="l">
              <a:lnSpc>
                <a:spcPct val="100000"/>
              </a:lnSpc>
              <a:spcBef>
                <a:spcPts val="0"/>
              </a:spcBef>
              <a:spcAft>
                <a:spcPts val="0"/>
              </a:spcAft>
              <a:buNone/>
              <a:defRPr b="1" sz="2800">
                <a:solidFill>
                  <a:srgbClr val="212121"/>
                </a:solidFill>
              </a:defRPr>
            </a:lvl9pPr>
          </a:lstStyle>
          <a:p/>
        </p:txBody>
      </p:sp>
      <p:sp>
        <p:nvSpPr>
          <p:cNvPr id="70" name="Google Shape;70;p16"/>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AUTOLAYOUT_8">
    <p:bg>
      <p:bgPr>
        <a:solidFill>
          <a:srgbClr val="FFFFFF"/>
        </a:solidFill>
      </p:bgPr>
    </p:bg>
    <p:spTree>
      <p:nvGrpSpPr>
        <p:cNvPr id="71" name="Shape 71"/>
        <p:cNvGrpSpPr/>
        <p:nvPr/>
      </p:nvGrpSpPr>
      <p:grpSpPr>
        <a:xfrm>
          <a:off x="0" y="0"/>
          <a:ext cx="0" cy="0"/>
          <a:chOff x="0" y="0"/>
          <a:chExt cx="0" cy="0"/>
        </a:xfrm>
      </p:grpSpPr>
      <p:sp>
        <p:nvSpPr>
          <p:cNvPr id="72" name="Google Shape;72;p17"/>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7"/>
          <p:cNvSpPr txBox="1"/>
          <p:nvPr>
            <p:ph type="title"/>
          </p:nvPr>
        </p:nvSpPr>
        <p:spPr>
          <a:xfrm>
            <a:off x="351600" y="2736850"/>
            <a:ext cx="3997500" cy="1389600"/>
          </a:xfrm>
          <a:prstGeom prst="rect">
            <a:avLst/>
          </a:prstGeom>
          <a:noFill/>
        </p:spPr>
        <p:txBody>
          <a:bodyPr anchorCtr="0" anchor="ctr" bIns="91425" lIns="91425" spcFirstLastPara="1" rIns="91425" wrap="square" tIns="91425">
            <a:normAutofit/>
          </a:bodyPr>
          <a:lstStyle>
            <a:lvl1pPr lvl="0" algn="l">
              <a:lnSpc>
                <a:spcPct val="100000"/>
              </a:lnSpc>
              <a:spcBef>
                <a:spcPts val="0"/>
              </a:spcBef>
              <a:spcAft>
                <a:spcPts val="0"/>
              </a:spcAft>
              <a:buNone/>
              <a:defRPr b="1" sz="2800">
                <a:solidFill>
                  <a:srgbClr val="212121"/>
                </a:solidFill>
              </a:defRPr>
            </a:lvl1pPr>
            <a:lvl2pPr lvl="1" algn="l">
              <a:lnSpc>
                <a:spcPct val="100000"/>
              </a:lnSpc>
              <a:spcBef>
                <a:spcPts val="0"/>
              </a:spcBef>
              <a:spcAft>
                <a:spcPts val="0"/>
              </a:spcAft>
              <a:buNone/>
              <a:defRPr b="1" sz="2800">
                <a:solidFill>
                  <a:srgbClr val="212121"/>
                </a:solidFill>
              </a:defRPr>
            </a:lvl2pPr>
            <a:lvl3pPr lvl="2" algn="l">
              <a:lnSpc>
                <a:spcPct val="100000"/>
              </a:lnSpc>
              <a:spcBef>
                <a:spcPts val="0"/>
              </a:spcBef>
              <a:spcAft>
                <a:spcPts val="0"/>
              </a:spcAft>
              <a:buNone/>
              <a:defRPr b="1" sz="2800">
                <a:solidFill>
                  <a:srgbClr val="212121"/>
                </a:solidFill>
              </a:defRPr>
            </a:lvl3pPr>
            <a:lvl4pPr lvl="3" algn="l">
              <a:lnSpc>
                <a:spcPct val="100000"/>
              </a:lnSpc>
              <a:spcBef>
                <a:spcPts val="0"/>
              </a:spcBef>
              <a:spcAft>
                <a:spcPts val="0"/>
              </a:spcAft>
              <a:buNone/>
              <a:defRPr b="1" sz="2800">
                <a:solidFill>
                  <a:srgbClr val="212121"/>
                </a:solidFill>
              </a:defRPr>
            </a:lvl4pPr>
            <a:lvl5pPr lvl="4" algn="l">
              <a:lnSpc>
                <a:spcPct val="100000"/>
              </a:lnSpc>
              <a:spcBef>
                <a:spcPts val="0"/>
              </a:spcBef>
              <a:spcAft>
                <a:spcPts val="0"/>
              </a:spcAft>
              <a:buNone/>
              <a:defRPr b="1" sz="2800">
                <a:solidFill>
                  <a:srgbClr val="212121"/>
                </a:solidFill>
              </a:defRPr>
            </a:lvl5pPr>
            <a:lvl6pPr lvl="5" algn="l">
              <a:lnSpc>
                <a:spcPct val="100000"/>
              </a:lnSpc>
              <a:spcBef>
                <a:spcPts val="0"/>
              </a:spcBef>
              <a:spcAft>
                <a:spcPts val="0"/>
              </a:spcAft>
              <a:buNone/>
              <a:defRPr b="1" sz="2800">
                <a:solidFill>
                  <a:srgbClr val="212121"/>
                </a:solidFill>
              </a:defRPr>
            </a:lvl6pPr>
            <a:lvl7pPr lvl="6" algn="l">
              <a:lnSpc>
                <a:spcPct val="100000"/>
              </a:lnSpc>
              <a:spcBef>
                <a:spcPts val="0"/>
              </a:spcBef>
              <a:spcAft>
                <a:spcPts val="0"/>
              </a:spcAft>
              <a:buNone/>
              <a:defRPr b="1" sz="2800">
                <a:solidFill>
                  <a:srgbClr val="212121"/>
                </a:solidFill>
              </a:defRPr>
            </a:lvl7pPr>
            <a:lvl8pPr lvl="7" algn="l">
              <a:lnSpc>
                <a:spcPct val="100000"/>
              </a:lnSpc>
              <a:spcBef>
                <a:spcPts val="0"/>
              </a:spcBef>
              <a:spcAft>
                <a:spcPts val="0"/>
              </a:spcAft>
              <a:buNone/>
              <a:defRPr b="1" sz="2800">
                <a:solidFill>
                  <a:srgbClr val="212121"/>
                </a:solidFill>
              </a:defRPr>
            </a:lvl8pPr>
            <a:lvl9pPr lvl="8" algn="l">
              <a:lnSpc>
                <a:spcPct val="100000"/>
              </a:lnSpc>
              <a:spcBef>
                <a:spcPts val="0"/>
              </a:spcBef>
              <a:spcAft>
                <a:spcPts val="0"/>
              </a:spcAft>
              <a:buNone/>
              <a:defRPr b="1" sz="2800">
                <a:solidFill>
                  <a:srgbClr val="212121"/>
                </a:solidFill>
              </a:defRPr>
            </a:lvl9pPr>
          </a:lstStyle>
          <a:p/>
        </p:txBody>
      </p:sp>
      <p:sp>
        <p:nvSpPr>
          <p:cNvPr id="74" name="Google Shape;74;p17"/>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p:cSld name="AUTOLAYOUT_9">
    <p:bg>
      <p:bgPr>
        <a:solidFill>
          <a:srgbClr val="FFFFFF"/>
        </a:solidFill>
      </p:bgPr>
    </p:bg>
    <p:spTree>
      <p:nvGrpSpPr>
        <p:cNvPr id="75" name="Shape 75"/>
        <p:cNvGrpSpPr/>
        <p:nvPr/>
      </p:nvGrpSpPr>
      <p:grpSpPr>
        <a:xfrm>
          <a:off x="0" y="0"/>
          <a:ext cx="0" cy="0"/>
          <a:chOff x="0" y="0"/>
          <a:chExt cx="0" cy="0"/>
        </a:xfrm>
      </p:grpSpPr>
      <p:sp>
        <p:nvSpPr>
          <p:cNvPr id="76" name="Google Shape;76;p18"/>
          <p:cNvSpPr/>
          <p:nvPr/>
        </p:nvSpPr>
        <p:spPr>
          <a:xfrm>
            <a:off x="0" y="0"/>
            <a:ext cx="91440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8"/>
          <p:cNvSpPr txBox="1"/>
          <p:nvPr>
            <p:ph type="ctrTitle"/>
          </p:nvPr>
        </p:nvSpPr>
        <p:spPr>
          <a:xfrm>
            <a:off x="1837575" y="1251525"/>
            <a:ext cx="5445900" cy="2640600"/>
          </a:xfrm>
          <a:prstGeom prst="rect">
            <a:avLst/>
          </a:prstGeom>
          <a:noFill/>
        </p:spPr>
        <p:txBody>
          <a:bodyPr anchorCtr="0" anchor="ctr" bIns="91425" lIns="91425" spcFirstLastPara="1" rIns="91425" wrap="square" tIns="91425">
            <a:normAutofit/>
          </a:bodyPr>
          <a:lstStyle>
            <a:lvl1pPr lvl="0" algn="ctr">
              <a:lnSpc>
                <a:spcPct val="100000"/>
              </a:lnSpc>
              <a:spcBef>
                <a:spcPts val="0"/>
              </a:spcBef>
              <a:spcAft>
                <a:spcPts val="0"/>
              </a:spcAft>
              <a:buClr>
                <a:srgbClr val="FFFFFF"/>
              </a:buClr>
              <a:buSzPts val="4000"/>
              <a:buNone/>
              <a:defRPr b="1" sz="4000">
                <a:solidFill>
                  <a:srgbClr val="FFFFFF"/>
                </a:solidFill>
              </a:defRPr>
            </a:lvl1pPr>
            <a:lvl2pPr lvl="1" algn="ctr">
              <a:lnSpc>
                <a:spcPct val="100000"/>
              </a:lnSpc>
              <a:spcBef>
                <a:spcPts val="0"/>
              </a:spcBef>
              <a:spcAft>
                <a:spcPts val="0"/>
              </a:spcAft>
              <a:buClr>
                <a:srgbClr val="FFFFFF"/>
              </a:buClr>
              <a:buSzPts val="4000"/>
              <a:buNone/>
              <a:defRPr b="1" sz="4000">
                <a:solidFill>
                  <a:srgbClr val="FFFFFF"/>
                </a:solidFill>
              </a:defRPr>
            </a:lvl2pPr>
            <a:lvl3pPr lvl="2" algn="ctr">
              <a:lnSpc>
                <a:spcPct val="100000"/>
              </a:lnSpc>
              <a:spcBef>
                <a:spcPts val="0"/>
              </a:spcBef>
              <a:spcAft>
                <a:spcPts val="0"/>
              </a:spcAft>
              <a:buClr>
                <a:srgbClr val="FFFFFF"/>
              </a:buClr>
              <a:buSzPts val="4000"/>
              <a:buNone/>
              <a:defRPr b="1" sz="4000">
                <a:solidFill>
                  <a:srgbClr val="FFFFFF"/>
                </a:solidFill>
              </a:defRPr>
            </a:lvl3pPr>
            <a:lvl4pPr lvl="3" algn="ctr">
              <a:lnSpc>
                <a:spcPct val="100000"/>
              </a:lnSpc>
              <a:spcBef>
                <a:spcPts val="0"/>
              </a:spcBef>
              <a:spcAft>
                <a:spcPts val="0"/>
              </a:spcAft>
              <a:buClr>
                <a:srgbClr val="FFFFFF"/>
              </a:buClr>
              <a:buSzPts val="4000"/>
              <a:buNone/>
              <a:defRPr b="1" sz="4000">
                <a:solidFill>
                  <a:srgbClr val="FFFFFF"/>
                </a:solidFill>
              </a:defRPr>
            </a:lvl4pPr>
            <a:lvl5pPr lvl="4" algn="ctr">
              <a:lnSpc>
                <a:spcPct val="100000"/>
              </a:lnSpc>
              <a:spcBef>
                <a:spcPts val="0"/>
              </a:spcBef>
              <a:spcAft>
                <a:spcPts val="0"/>
              </a:spcAft>
              <a:buClr>
                <a:srgbClr val="FFFFFF"/>
              </a:buClr>
              <a:buSzPts val="4000"/>
              <a:buNone/>
              <a:defRPr b="1" sz="4000">
                <a:solidFill>
                  <a:srgbClr val="FFFFFF"/>
                </a:solidFill>
              </a:defRPr>
            </a:lvl5pPr>
            <a:lvl6pPr lvl="5" algn="ctr">
              <a:lnSpc>
                <a:spcPct val="100000"/>
              </a:lnSpc>
              <a:spcBef>
                <a:spcPts val="0"/>
              </a:spcBef>
              <a:spcAft>
                <a:spcPts val="0"/>
              </a:spcAft>
              <a:buClr>
                <a:srgbClr val="FFFFFF"/>
              </a:buClr>
              <a:buSzPts val="4000"/>
              <a:buNone/>
              <a:defRPr b="1" sz="4000">
                <a:solidFill>
                  <a:srgbClr val="FFFFFF"/>
                </a:solidFill>
              </a:defRPr>
            </a:lvl6pPr>
            <a:lvl7pPr lvl="6" algn="ctr">
              <a:lnSpc>
                <a:spcPct val="100000"/>
              </a:lnSpc>
              <a:spcBef>
                <a:spcPts val="0"/>
              </a:spcBef>
              <a:spcAft>
                <a:spcPts val="0"/>
              </a:spcAft>
              <a:buClr>
                <a:srgbClr val="FFFFFF"/>
              </a:buClr>
              <a:buSzPts val="4000"/>
              <a:buNone/>
              <a:defRPr b="1" sz="4000">
                <a:solidFill>
                  <a:srgbClr val="FFFFFF"/>
                </a:solidFill>
              </a:defRPr>
            </a:lvl7pPr>
            <a:lvl8pPr lvl="7" algn="ctr">
              <a:lnSpc>
                <a:spcPct val="100000"/>
              </a:lnSpc>
              <a:spcBef>
                <a:spcPts val="0"/>
              </a:spcBef>
              <a:spcAft>
                <a:spcPts val="0"/>
              </a:spcAft>
              <a:buClr>
                <a:srgbClr val="FFFFFF"/>
              </a:buClr>
              <a:buSzPts val="4000"/>
              <a:buNone/>
              <a:defRPr b="1" sz="4000">
                <a:solidFill>
                  <a:srgbClr val="FFFFFF"/>
                </a:solidFill>
              </a:defRPr>
            </a:lvl8pPr>
            <a:lvl9pPr lvl="8" algn="ctr">
              <a:lnSpc>
                <a:spcPct val="100000"/>
              </a:lnSpc>
              <a:spcBef>
                <a:spcPts val="0"/>
              </a:spcBef>
              <a:spcAft>
                <a:spcPts val="0"/>
              </a:spcAft>
              <a:buClr>
                <a:srgbClr val="FFFFFF"/>
              </a:buClr>
              <a:buSzPts val="4000"/>
              <a:buNone/>
              <a:defRPr b="1" sz="4000">
                <a:solidFill>
                  <a:srgbClr val="FFFFFF"/>
                </a:solidFill>
              </a:defRPr>
            </a:lvl9pPr>
          </a:lstStyle>
          <a:p/>
        </p:txBody>
      </p:sp>
      <p:sp>
        <p:nvSpPr>
          <p:cNvPr id="78" name="Google Shape;78;p18"/>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AUTOLAYOUT_10">
    <p:bg>
      <p:bgPr>
        <a:solidFill>
          <a:srgbClr val="FFFFFF"/>
        </a:solidFill>
      </p:bgPr>
    </p:bg>
    <p:spTree>
      <p:nvGrpSpPr>
        <p:cNvPr id="79" name="Shape 79"/>
        <p:cNvGrpSpPr/>
        <p:nvPr/>
      </p:nvGrpSpPr>
      <p:grpSpPr>
        <a:xfrm>
          <a:off x="0" y="0"/>
          <a:ext cx="0" cy="0"/>
          <a:chOff x="0" y="0"/>
          <a:chExt cx="0" cy="0"/>
        </a:xfrm>
      </p:grpSpPr>
      <p:sp>
        <p:nvSpPr>
          <p:cNvPr id="80" name="Google Shape;80;p19"/>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9"/>
          <p:cNvSpPr/>
          <p:nvPr/>
        </p:nvSpPr>
        <p:spPr>
          <a:xfrm>
            <a:off x="0" y="0"/>
            <a:ext cx="35127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9"/>
          <p:cNvSpPr txBox="1"/>
          <p:nvPr>
            <p:ph type="title"/>
          </p:nvPr>
        </p:nvSpPr>
        <p:spPr>
          <a:xfrm>
            <a:off x="311700" y="307825"/>
            <a:ext cx="2631900" cy="4316700"/>
          </a:xfrm>
          <a:prstGeom prst="rect">
            <a:avLst/>
          </a:prstGeom>
          <a:noFill/>
        </p:spPr>
        <p:txBody>
          <a:bodyPr anchorCtr="0" anchor="t" bIns="91425" lIns="91425" spcFirstLastPara="1" rIns="91425" wrap="square" tIns="91425">
            <a:normAutofit/>
          </a:bodyPr>
          <a:lstStyle>
            <a:lvl1pPr lvl="0" algn="l">
              <a:lnSpc>
                <a:spcPct val="100000"/>
              </a:lnSpc>
              <a:spcBef>
                <a:spcPts val="0"/>
              </a:spcBef>
              <a:spcAft>
                <a:spcPts val="0"/>
              </a:spcAft>
              <a:buClr>
                <a:srgbClr val="FFFFFF"/>
              </a:buClr>
              <a:buSzPts val="3000"/>
              <a:buNone/>
              <a:defRPr sz="3000">
                <a:solidFill>
                  <a:srgbClr val="FFFFFF"/>
                </a:solidFill>
              </a:defRPr>
            </a:lvl1pPr>
            <a:lvl2pPr lvl="1" algn="l">
              <a:lnSpc>
                <a:spcPct val="100000"/>
              </a:lnSpc>
              <a:spcBef>
                <a:spcPts val="0"/>
              </a:spcBef>
              <a:spcAft>
                <a:spcPts val="0"/>
              </a:spcAft>
              <a:buClr>
                <a:srgbClr val="FFFFFF"/>
              </a:buClr>
              <a:buSzPts val="3000"/>
              <a:buNone/>
              <a:defRPr sz="3000">
                <a:solidFill>
                  <a:srgbClr val="FFFFFF"/>
                </a:solidFill>
              </a:defRPr>
            </a:lvl2pPr>
            <a:lvl3pPr lvl="2" algn="l">
              <a:lnSpc>
                <a:spcPct val="100000"/>
              </a:lnSpc>
              <a:spcBef>
                <a:spcPts val="0"/>
              </a:spcBef>
              <a:spcAft>
                <a:spcPts val="0"/>
              </a:spcAft>
              <a:buClr>
                <a:srgbClr val="FFFFFF"/>
              </a:buClr>
              <a:buSzPts val="3000"/>
              <a:buNone/>
              <a:defRPr sz="3000">
                <a:solidFill>
                  <a:srgbClr val="FFFFFF"/>
                </a:solidFill>
              </a:defRPr>
            </a:lvl3pPr>
            <a:lvl4pPr lvl="3" algn="l">
              <a:lnSpc>
                <a:spcPct val="100000"/>
              </a:lnSpc>
              <a:spcBef>
                <a:spcPts val="0"/>
              </a:spcBef>
              <a:spcAft>
                <a:spcPts val="0"/>
              </a:spcAft>
              <a:buClr>
                <a:srgbClr val="FFFFFF"/>
              </a:buClr>
              <a:buSzPts val="3000"/>
              <a:buNone/>
              <a:defRPr sz="3000">
                <a:solidFill>
                  <a:srgbClr val="FFFFFF"/>
                </a:solidFill>
              </a:defRPr>
            </a:lvl4pPr>
            <a:lvl5pPr lvl="4" algn="l">
              <a:lnSpc>
                <a:spcPct val="100000"/>
              </a:lnSpc>
              <a:spcBef>
                <a:spcPts val="0"/>
              </a:spcBef>
              <a:spcAft>
                <a:spcPts val="0"/>
              </a:spcAft>
              <a:buClr>
                <a:srgbClr val="FFFFFF"/>
              </a:buClr>
              <a:buSzPts val="3000"/>
              <a:buNone/>
              <a:defRPr sz="3000">
                <a:solidFill>
                  <a:srgbClr val="FFFFFF"/>
                </a:solidFill>
              </a:defRPr>
            </a:lvl5pPr>
            <a:lvl6pPr lvl="5" algn="l">
              <a:lnSpc>
                <a:spcPct val="100000"/>
              </a:lnSpc>
              <a:spcBef>
                <a:spcPts val="0"/>
              </a:spcBef>
              <a:spcAft>
                <a:spcPts val="0"/>
              </a:spcAft>
              <a:buClr>
                <a:srgbClr val="FFFFFF"/>
              </a:buClr>
              <a:buSzPts val="3000"/>
              <a:buNone/>
              <a:defRPr sz="3000">
                <a:solidFill>
                  <a:srgbClr val="FFFFFF"/>
                </a:solidFill>
              </a:defRPr>
            </a:lvl6pPr>
            <a:lvl7pPr lvl="6" algn="l">
              <a:lnSpc>
                <a:spcPct val="100000"/>
              </a:lnSpc>
              <a:spcBef>
                <a:spcPts val="0"/>
              </a:spcBef>
              <a:spcAft>
                <a:spcPts val="0"/>
              </a:spcAft>
              <a:buClr>
                <a:srgbClr val="FFFFFF"/>
              </a:buClr>
              <a:buSzPts val="3000"/>
              <a:buNone/>
              <a:defRPr sz="3000">
                <a:solidFill>
                  <a:srgbClr val="FFFFFF"/>
                </a:solidFill>
              </a:defRPr>
            </a:lvl7pPr>
            <a:lvl8pPr lvl="7" algn="l">
              <a:lnSpc>
                <a:spcPct val="100000"/>
              </a:lnSpc>
              <a:spcBef>
                <a:spcPts val="0"/>
              </a:spcBef>
              <a:spcAft>
                <a:spcPts val="0"/>
              </a:spcAft>
              <a:buClr>
                <a:srgbClr val="FFFFFF"/>
              </a:buClr>
              <a:buSzPts val="3000"/>
              <a:buNone/>
              <a:defRPr sz="3000">
                <a:solidFill>
                  <a:srgbClr val="FFFFFF"/>
                </a:solidFill>
              </a:defRPr>
            </a:lvl8pPr>
            <a:lvl9pPr lvl="8" algn="l">
              <a:lnSpc>
                <a:spcPct val="100000"/>
              </a:lnSpc>
              <a:spcBef>
                <a:spcPts val="0"/>
              </a:spcBef>
              <a:spcAft>
                <a:spcPts val="0"/>
              </a:spcAft>
              <a:buClr>
                <a:srgbClr val="FFFFFF"/>
              </a:buClr>
              <a:buSzPts val="3000"/>
              <a:buNone/>
              <a:defRPr sz="3000">
                <a:solidFill>
                  <a:srgbClr val="FFFFFF"/>
                </a:solidFill>
              </a:defRPr>
            </a:lvl9pPr>
          </a:lstStyle>
          <a:p/>
        </p:txBody>
      </p:sp>
      <p:sp>
        <p:nvSpPr>
          <p:cNvPr id="83" name="Google Shape;83;p19"/>
          <p:cNvSpPr txBox="1"/>
          <p:nvPr>
            <p:ph idx="1" type="body"/>
          </p:nvPr>
        </p:nvSpPr>
        <p:spPr>
          <a:xfrm>
            <a:off x="4011825" y="364950"/>
            <a:ext cx="4850400" cy="4259700"/>
          </a:xfrm>
          <a:prstGeom prst="rect">
            <a:avLst/>
          </a:prstGeom>
          <a:noFill/>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dk2"/>
              </a:buClr>
              <a:buSzPts val="1800"/>
              <a:buChar char="●"/>
              <a:defRPr sz="1800">
                <a:solidFill>
                  <a:schemeClr val="dk2"/>
                </a:solidFill>
              </a:defRPr>
            </a:lvl1pPr>
            <a:lvl2pPr indent="-317500" lvl="1" marL="914400" algn="l">
              <a:lnSpc>
                <a:spcPct val="115000"/>
              </a:lnSpc>
              <a:spcBef>
                <a:spcPts val="0"/>
              </a:spcBef>
              <a:spcAft>
                <a:spcPts val="0"/>
              </a:spcAft>
              <a:buClr>
                <a:schemeClr val="dk2"/>
              </a:buClr>
              <a:buSzPts val="1400"/>
              <a:buChar char="○"/>
              <a:defRPr sz="1400">
                <a:solidFill>
                  <a:schemeClr val="dk2"/>
                </a:solidFill>
              </a:defRPr>
            </a:lvl2pPr>
            <a:lvl3pPr indent="-317500" lvl="2" marL="1371600" algn="l">
              <a:lnSpc>
                <a:spcPct val="115000"/>
              </a:lnSpc>
              <a:spcBef>
                <a:spcPts val="0"/>
              </a:spcBef>
              <a:spcAft>
                <a:spcPts val="0"/>
              </a:spcAft>
              <a:buClr>
                <a:schemeClr val="dk2"/>
              </a:buClr>
              <a:buSzPts val="1400"/>
              <a:buChar char="■"/>
              <a:defRPr sz="1400">
                <a:solidFill>
                  <a:schemeClr val="dk2"/>
                </a:solidFill>
              </a:defRPr>
            </a:lvl3pPr>
            <a:lvl4pPr indent="-317500" lvl="3" marL="1828800" algn="l">
              <a:lnSpc>
                <a:spcPct val="115000"/>
              </a:lnSpc>
              <a:spcBef>
                <a:spcPts val="0"/>
              </a:spcBef>
              <a:spcAft>
                <a:spcPts val="0"/>
              </a:spcAft>
              <a:buClr>
                <a:schemeClr val="dk2"/>
              </a:buClr>
              <a:buSzPts val="1400"/>
              <a:buChar char="●"/>
              <a:defRPr sz="1400">
                <a:solidFill>
                  <a:schemeClr val="dk2"/>
                </a:solidFill>
              </a:defRPr>
            </a:lvl4pPr>
            <a:lvl5pPr indent="-317500" lvl="4" marL="2286000" algn="l">
              <a:lnSpc>
                <a:spcPct val="115000"/>
              </a:lnSpc>
              <a:spcBef>
                <a:spcPts val="0"/>
              </a:spcBef>
              <a:spcAft>
                <a:spcPts val="0"/>
              </a:spcAft>
              <a:buClr>
                <a:schemeClr val="dk2"/>
              </a:buClr>
              <a:buSzPts val="1400"/>
              <a:buChar char="○"/>
              <a:defRPr sz="1400">
                <a:solidFill>
                  <a:schemeClr val="dk2"/>
                </a:solidFill>
              </a:defRPr>
            </a:lvl5pPr>
            <a:lvl6pPr indent="-317500" lvl="5" marL="2743200" algn="l">
              <a:lnSpc>
                <a:spcPct val="115000"/>
              </a:lnSpc>
              <a:spcBef>
                <a:spcPts val="0"/>
              </a:spcBef>
              <a:spcAft>
                <a:spcPts val="0"/>
              </a:spcAft>
              <a:buClr>
                <a:schemeClr val="dk2"/>
              </a:buClr>
              <a:buSzPts val="1400"/>
              <a:buChar char="■"/>
              <a:defRPr sz="1400">
                <a:solidFill>
                  <a:schemeClr val="dk2"/>
                </a:solidFill>
              </a:defRPr>
            </a:lvl6pPr>
            <a:lvl7pPr indent="-317500" lvl="6" marL="3200400" algn="l">
              <a:lnSpc>
                <a:spcPct val="115000"/>
              </a:lnSpc>
              <a:spcBef>
                <a:spcPts val="0"/>
              </a:spcBef>
              <a:spcAft>
                <a:spcPts val="0"/>
              </a:spcAft>
              <a:buClr>
                <a:schemeClr val="dk2"/>
              </a:buClr>
              <a:buSzPts val="1400"/>
              <a:buChar char="●"/>
              <a:defRPr sz="1400">
                <a:solidFill>
                  <a:schemeClr val="dk2"/>
                </a:solidFill>
              </a:defRPr>
            </a:lvl7pPr>
            <a:lvl8pPr indent="-317500" lvl="7" marL="3657600" algn="l">
              <a:lnSpc>
                <a:spcPct val="115000"/>
              </a:lnSpc>
              <a:spcBef>
                <a:spcPts val="0"/>
              </a:spcBef>
              <a:spcAft>
                <a:spcPts val="0"/>
              </a:spcAft>
              <a:buClr>
                <a:schemeClr val="dk2"/>
              </a:buClr>
              <a:buSzPts val="1400"/>
              <a:buChar char="○"/>
              <a:defRPr sz="1400">
                <a:solidFill>
                  <a:schemeClr val="dk2"/>
                </a:solidFill>
              </a:defRPr>
            </a:lvl8pPr>
            <a:lvl9pPr indent="-317500" lvl="8" marL="4114800" algn="l">
              <a:lnSpc>
                <a:spcPct val="115000"/>
              </a:lnSpc>
              <a:spcBef>
                <a:spcPts val="0"/>
              </a:spcBef>
              <a:spcAft>
                <a:spcPts val="0"/>
              </a:spcAft>
              <a:buClr>
                <a:schemeClr val="dk2"/>
              </a:buClr>
              <a:buSzPts val="1400"/>
              <a:buChar char="■"/>
              <a:defRPr sz="1400">
                <a:solidFill>
                  <a:schemeClr val="dk2"/>
                </a:solidFill>
              </a:defRPr>
            </a:lvl9pPr>
          </a:lstStyle>
          <a:p/>
        </p:txBody>
      </p:sp>
      <p:sp>
        <p:nvSpPr>
          <p:cNvPr id="84" name="Google Shape;84;p19"/>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8">
  <p:cSld name="AUTOLAYOUT_11">
    <p:bg>
      <p:bgPr>
        <a:solidFill>
          <a:srgbClr val="FFFFFF"/>
        </a:solidFill>
      </p:bgPr>
    </p:bg>
    <p:spTree>
      <p:nvGrpSpPr>
        <p:cNvPr id="85" name="Shape 85"/>
        <p:cNvGrpSpPr/>
        <p:nvPr/>
      </p:nvGrpSpPr>
      <p:grpSpPr>
        <a:xfrm>
          <a:off x="0" y="0"/>
          <a:ext cx="0" cy="0"/>
          <a:chOff x="0" y="0"/>
          <a:chExt cx="0" cy="0"/>
        </a:xfrm>
      </p:grpSpPr>
      <p:sp>
        <p:nvSpPr>
          <p:cNvPr id="86" name="Google Shape;86;p20"/>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20"/>
          <p:cNvSpPr/>
          <p:nvPr/>
        </p:nvSpPr>
        <p:spPr>
          <a:xfrm>
            <a:off x="0" y="0"/>
            <a:ext cx="35127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20"/>
          <p:cNvSpPr txBox="1"/>
          <p:nvPr>
            <p:ph type="title"/>
          </p:nvPr>
        </p:nvSpPr>
        <p:spPr>
          <a:xfrm>
            <a:off x="311700" y="307825"/>
            <a:ext cx="2631900" cy="4316700"/>
          </a:xfrm>
          <a:prstGeom prst="rect">
            <a:avLst/>
          </a:prstGeom>
          <a:noFill/>
        </p:spPr>
        <p:txBody>
          <a:bodyPr anchorCtr="0" anchor="t" bIns="91425" lIns="91425" spcFirstLastPara="1" rIns="91425" wrap="square" tIns="91425">
            <a:normAutofit/>
          </a:bodyPr>
          <a:lstStyle>
            <a:lvl1pPr lvl="0" algn="l">
              <a:lnSpc>
                <a:spcPct val="100000"/>
              </a:lnSpc>
              <a:spcBef>
                <a:spcPts val="0"/>
              </a:spcBef>
              <a:spcAft>
                <a:spcPts val="0"/>
              </a:spcAft>
              <a:buClr>
                <a:srgbClr val="FFFFFF"/>
              </a:buClr>
              <a:buSzPts val="3000"/>
              <a:buNone/>
              <a:defRPr sz="3000">
                <a:solidFill>
                  <a:srgbClr val="FFFFFF"/>
                </a:solidFill>
              </a:defRPr>
            </a:lvl1pPr>
            <a:lvl2pPr lvl="1" algn="l">
              <a:lnSpc>
                <a:spcPct val="100000"/>
              </a:lnSpc>
              <a:spcBef>
                <a:spcPts val="0"/>
              </a:spcBef>
              <a:spcAft>
                <a:spcPts val="0"/>
              </a:spcAft>
              <a:buClr>
                <a:srgbClr val="FFFFFF"/>
              </a:buClr>
              <a:buSzPts val="3000"/>
              <a:buNone/>
              <a:defRPr sz="3000">
                <a:solidFill>
                  <a:srgbClr val="FFFFFF"/>
                </a:solidFill>
              </a:defRPr>
            </a:lvl2pPr>
            <a:lvl3pPr lvl="2" algn="l">
              <a:lnSpc>
                <a:spcPct val="100000"/>
              </a:lnSpc>
              <a:spcBef>
                <a:spcPts val="0"/>
              </a:spcBef>
              <a:spcAft>
                <a:spcPts val="0"/>
              </a:spcAft>
              <a:buClr>
                <a:srgbClr val="FFFFFF"/>
              </a:buClr>
              <a:buSzPts val="3000"/>
              <a:buNone/>
              <a:defRPr sz="3000">
                <a:solidFill>
                  <a:srgbClr val="FFFFFF"/>
                </a:solidFill>
              </a:defRPr>
            </a:lvl3pPr>
            <a:lvl4pPr lvl="3" algn="l">
              <a:lnSpc>
                <a:spcPct val="100000"/>
              </a:lnSpc>
              <a:spcBef>
                <a:spcPts val="0"/>
              </a:spcBef>
              <a:spcAft>
                <a:spcPts val="0"/>
              </a:spcAft>
              <a:buClr>
                <a:srgbClr val="FFFFFF"/>
              </a:buClr>
              <a:buSzPts val="3000"/>
              <a:buNone/>
              <a:defRPr sz="3000">
                <a:solidFill>
                  <a:srgbClr val="FFFFFF"/>
                </a:solidFill>
              </a:defRPr>
            </a:lvl4pPr>
            <a:lvl5pPr lvl="4" algn="l">
              <a:lnSpc>
                <a:spcPct val="100000"/>
              </a:lnSpc>
              <a:spcBef>
                <a:spcPts val="0"/>
              </a:spcBef>
              <a:spcAft>
                <a:spcPts val="0"/>
              </a:spcAft>
              <a:buClr>
                <a:srgbClr val="FFFFFF"/>
              </a:buClr>
              <a:buSzPts val="3000"/>
              <a:buNone/>
              <a:defRPr sz="3000">
                <a:solidFill>
                  <a:srgbClr val="FFFFFF"/>
                </a:solidFill>
              </a:defRPr>
            </a:lvl5pPr>
            <a:lvl6pPr lvl="5" algn="l">
              <a:lnSpc>
                <a:spcPct val="100000"/>
              </a:lnSpc>
              <a:spcBef>
                <a:spcPts val="0"/>
              </a:spcBef>
              <a:spcAft>
                <a:spcPts val="0"/>
              </a:spcAft>
              <a:buClr>
                <a:srgbClr val="FFFFFF"/>
              </a:buClr>
              <a:buSzPts val="3000"/>
              <a:buNone/>
              <a:defRPr sz="3000">
                <a:solidFill>
                  <a:srgbClr val="FFFFFF"/>
                </a:solidFill>
              </a:defRPr>
            </a:lvl6pPr>
            <a:lvl7pPr lvl="6" algn="l">
              <a:lnSpc>
                <a:spcPct val="100000"/>
              </a:lnSpc>
              <a:spcBef>
                <a:spcPts val="0"/>
              </a:spcBef>
              <a:spcAft>
                <a:spcPts val="0"/>
              </a:spcAft>
              <a:buClr>
                <a:srgbClr val="FFFFFF"/>
              </a:buClr>
              <a:buSzPts val="3000"/>
              <a:buNone/>
              <a:defRPr sz="3000">
                <a:solidFill>
                  <a:srgbClr val="FFFFFF"/>
                </a:solidFill>
              </a:defRPr>
            </a:lvl7pPr>
            <a:lvl8pPr lvl="7" algn="l">
              <a:lnSpc>
                <a:spcPct val="100000"/>
              </a:lnSpc>
              <a:spcBef>
                <a:spcPts val="0"/>
              </a:spcBef>
              <a:spcAft>
                <a:spcPts val="0"/>
              </a:spcAft>
              <a:buClr>
                <a:srgbClr val="FFFFFF"/>
              </a:buClr>
              <a:buSzPts val="3000"/>
              <a:buNone/>
              <a:defRPr sz="3000">
                <a:solidFill>
                  <a:srgbClr val="FFFFFF"/>
                </a:solidFill>
              </a:defRPr>
            </a:lvl8pPr>
            <a:lvl9pPr lvl="8" algn="l">
              <a:lnSpc>
                <a:spcPct val="100000"/>
              </a:lnSpc>
              <a:spcBef>
                <a:spcPts val="0"/>
              </a:spcBef>
              <a:spcAft>
                <a:spcPts val="0"/>
              </a:spcAft>
              <a:buClr>
                <a:srgbClr val="FFFFFF"/>
              </a:buClr>
              <a:buSzPts val="3000"/>
              <a:buNone/>
              <a:defRPr sz="3000">
                <a:solidFill>
                  <a:srgbClr val="FFFFFF"/>
                </a:solidFill>
              </a:defRPr>
            </a:lvl9pPr>
          </a:lstStyle>
          <a:p/>
        </p:txBody>
      </p:sp>
      <p:sp>
        <p:nvSpPr>
          <p:cNvPr id="89" name="Google Shape;89;p20"/>
          <p:cNvSpPr txBox="1"/>
          <p:nvPr>
            <p:ph idx="1" type="body"/>
          </p:nvPr>
        </p:nvSpPr>
        <p:spPr>
          <a:xfrm>
            <a:off x="4011825" y="364950"/>
            <a:ext cx="4850400" cy="4259700"/>
          </a:xfrm>
          <a:prstGeom prst="rect">
            <a:avLst/>
          </a:prstGeom>
          <a:noFill/>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dk2"/>
              </a:buClr>
              <a:buSzPts val="1800"/>
              <a:buChar char="●"/>
              <a:defRPr sz="1800">
                <a:solidFill>
                  <a:schemeClr val="dk2"/>
                </a:solidFill>
              </a:defRPr>
            </a:lvl1pPr>
            <a:lvl2pPr indent="-317500" lvl="1" marL="914400" algn="l">
              <a:lnSpc>
                <a:spcPct val="115000"/>
              </a:lnSpc>
              <a:spcBef>
                <a:spcPts val="0"/>
              </a:spcBef>
              <a:spcAft>
                <a:spcPts val="0"/>
              </a:spcAft>
              <a:buClr>
                <a:schemeClr val="dk2"/>
              </a:buClr>
              <a:buSzPts val="1400"/>
              <a:buChar char="○"/>
              <a:defRPr sz="1400">
                <a:solidFill>
                  <a:schemeClr val="dk2"/>
                </a:solidFill>
              </a:defRPr>
            </a:lvl2pPr>
            <a:lvl3pPr indent="-317500" lvl="2" marL="1371600" algn="l">
              <a:lnSpc>
                <a:spcPct val="115000"/>
              </a:lnSpc>
              <a:spcBef>
                <a:spcPts val="0"/>
              </a:spcBef>
              <a:spcAft>
                <a:spcPts val="0"/>
              </a:spcAft>
              <a:buClr>
                <a:schemeClr val="dk2"/>
              </a:buClr>
              <a:buSzPts val="1400"/>
              <a:buChar char="■"/>
              <a:defRPr sz="1400">
                <a:solidFill>
                  <a:schemeClr val="dk2"/>
                </a:solidFill>
              </a:defRPr>
            </a:lvl3pPr>
            <a:lvl4pPr indent="-317500" lvl="3" marL="1828800" algn="l">
              <a:lnSpc>
                <a:spcPct val="115000"/>
              </a:lnSpc>
              <a:spcBef>
                <a:spcPts val="0"/>
              </a:spcBef>
              <a:spcAft>
                <a:spcPts val="0"/>
              </a:spcAft>
              <a:buClr>
                <a:schemeClr val="dk2"/>
              </a:buClr>
              <a:buSzPts val="1400"/>
              <a:buChar char="●"/>
              <a:defRPr sz="1400">
                <a:solidFill>
                  <a:schemeClr val="dk2"/>
                </a:solidFill>
              </a:defRPr>
            </a:lvl4pPr>
            <a:lvl5pPr indent="-317500" lvl="4" marL="2286000" algn="l">
              <a:lnSpc>
                <a:spcPct val="115000"/>
              </a:lnSpc>
              <a:spcBef>
                <a:spcPts val="0"/>
              </a:spcBef>
              <a:spcAft>
                <a:spcPts val="0"/>
              </a:spcAft>
              <a:buClr>
                <a:schemeClr val="dk2"/>
              </a:buClr>
              <a:buSzPts val="1400"/>
              <a:buChar char="○"/>
              <a:defRPr sz="1400">
                <a:solidFill>
                  <a:schemeClr val="dk2"/>
                </a:solidFill>
              </a:defRPr>
            </a:lvl5pPr>
            <a:lvl6pPr indent="-317500" lvl="5" marL="2743200" algn="l">
              <a:lnSpc>
                <a:spcPct val="115000"/>
              </a:lnSpc>
              <a:spcBef>
                <a:spcPts val="0"/>
              </a:spcBef>
              <a:spcAft>
                <a:spcPts val="0"/>
              </a:spcAft>
              <a:buClr>
                <a:schemeClr val="dk2"/>
              </a:buClr>
              <a:buSzPts val="1400"/>
              <a:buChar char="■"/>
              <a:defRPr sz="1400">
                <a:solidFill>
                  <a:schemeClr val="dk2"/>
                </a:solidFill>
              </a:defRPr>
            </a:lvl6pPr>
            <a:lvl7pPr indent="-317500" lvl="6" marL="3200400" algn="l">
              <a:lnSpc>
                <a:spcPct val="115000"/>
              </a:lnSpc>
              <a:spcBef>
                <a:spcPts val="0"/>
              </a:spcBef>
              <a:spcAft>
                <a:spcPts val="0"/>
              </a:spcAft>
              <a:buClr>
                <a:schemeClr val="dk2"/>
              </a:buClr>
              <a:buSzPts val="1400"/>
              <a:buChar char="●"/>
              <a:defRPr sz="1400">
                <a:solidFill>
                  <a:schemeClr val="dk2"/>
                </a:solidFill>
              </a:defRPr>
            </a:lvl7pPr>
            <a:lvl8pPr indent="-317500" lvl="7" marL="3657600" algn="l">
              <a:lnSpc>
                <a:spcPct val="115000"/>
              </a:lnSpc>
              <a:spcBef>
                <a:spcPts val="0"/>
              </a:spcBef>
              <a:spcAft>
                <a:spcPts val="0"/>
              </a:spcAft>
              <a:buClr>
                <a:schemeClr val="dk2"/>
              </a:buClr>
              <a:buSzPts val="1400"/>
              <a:buChar char="○"/>
              <a:defRPr sz="1400">
                <a:solidFill>
                  <a:schemeClr val="dk2"/>
                </a:solidFill>
              </a:defRPr>
            </a:lvl8pPr>
            <a:lvl9pPr indent="-317500" lvl="8" marL="4114800" algn="l">
              <a:lnSpc>
                <a:spcPct val="115000"/>
              </a:lnSpc>
              <a:spcBef>
                <a:spcPts val="0"/>
              </a:spcBef>
              <a:spcAft>
                <a:spcPts val="0"/>
              </a:spcAft>
              <a:buClr>
                <a:schemeClr val="dk2"/>
              </a:buClr>
              <a:buSzPts val="1400"/>
              <a:buChar char="■"/>
              <a:defRPr sz="1400">
                <a:solidFill>
                  <a:schemeClr val="dk2"/>
                </a:solidFill>
              </a:defRPr>
            </a:lvl9pPr>
          </a:lstStyle>
          <a:p/>
        </p:txBody>
      </p:sp>
      <p:sp>
        <p:nvSpPr>
          <p:cNvPr id="90" name="Google Shape;90;p20"/>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9">
  <p:cSld name="AUTOLAYOUT_12">
    <p:bg>
      <p:bgPr>
        <a:solidFill>
          <a:srgbClr val="FFFFFF"/>
        </a:solidFill>
      </p:bgPr>
    </p:bg>
    <p:spTree>
      <p:nvGrpSpPr>
        <p:cNvPr id="91" name="Shape 91"/>
        <p:cNvGrpSpPr/>
        <p:nvPr/>
      </p:nvGrpSpPr>
      <p:grpSpPr>
        <a:xfrm>
          <a:off x="0" y="0"/>
          <a:ext cx="0" cy="0"/>
          <a:chOff x="0" y="0"/>
          <a:chExt cx="0" cy="0"/>
        </a:xfrm>
      </p:grpSpPr>
      <p:sp>
        <p:nvSpPr>
          <p:cNvPr id="92" name="Google Shape;92;p21"/>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1"/>
          <p:cNvSpPr/>
          <p:nvPr/>
        </p:nvSpPr>
        <p:spPr>
          <a:xfrm>
            <a:off x="0" y="0"/>
            <a:ext cx="35127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21"/>
          <p:cNvSpPr txBox="1"/>
          <p:nvPr>
            <p:ph type="title"/>
          </p:nvPr>
        </p:nvSpPr>
        <p:spPr>
          <a:xfrm>
            <a:off x="311700" y="307825"/>
            <a:ext cx="2631900" cy="4316700"/>
          </a:xfrm>
          <a:prstGeom prst="rect">
            <a:avLst/>
          </a:prstGeom>
          <a:noFill/>
        </p:spPr>
        <p:txBody>
          <a:bodyPr anchorCtr="0" anchor="t" bIns="91425" lIns="91425" spcFirstLastPara="1" rIns="91425" wrap="square" tIns="91425">
            <a:normAutofit/>
          </a:bodyPr>
          <a:lstStyle>
            <a:lvl1pPr lvl="0" algn="l">
              <a:lnSpc>
                <a:spcPct val="100000"/>
              </a:lnSpc>
              <a:spcBef>
                <a:spcPts val="0"/>
              </a:spcBef>
              <a:spcAft>
                <a:spcPts val="0"/>
              </a:spcAft>
              <a:buClr>
                <a:srgbClr val="FFFFFF"/>
              </a:buClr>
              <a:buSzPts val="3000"/>
              <a:buNone/>
              <a:defRPr sz="3000">
                <a:solidFill>
                  <a:srgbClr val="FFFFFF"/>
                </a:solidFill>
              </a:defRPr>
            </a:lvl1pPr>
            <a:lvl2pPr lvl="1" algn="l">
              <a:lnSpc>
                <a:spcPct val="100000"/>
              </a:lnSpc>
              <a:spcBef>
                <a:spcPts val="0"/>
              </a:spcBef>
              <a:spcAft>
                <a:spcPts val="0"/>
              </a:spcAft>
              <a:buClr>
                <a:srgbClr val="FFFFFF"/>
              </a:buClr>
              <a:buSzPts val="3000"/>
              <a:buNone/>
              <a:defRPr sz="3000">
                <a:solidFill>
                  <a:srgbClr val="FFFFFF"/>
                </a:solidFill>
              </a:defRPr>
            </a:lvl2pPr>
            <a:lvl3pPr lvl="2" algn="l">
              <a:lnSpc>
                <a:spcPct val="100000"/>
              </a:lnSpc>
              <a:spcBef>
                <a:spcPts val="0"/>
              </a:spcBef>
              <a:spcAft>
                <a:spcPts val="0"/>
              </a:spcAft>
              <a:buClr>
                <a:srgbClr val="FFFFFF"/>
              </a:buClr>
              <a:buSzPts val="3000"/>
              <a:buNone/>
              <a:defRPr sz="3000">
                <a:solidFill>
                  <a:srgbClr val="FFFFFF"/>
                </a:solidFill>
              </a:defRPr>
            </a:lvl3pPr>
            <a:lvl4pPr lvl="3" algn="l">
              <a:lnSpc>
                <a:spcPct val="100000"/>
              </a:lnSpc>
              <a:spcBef>
                <a:spcPts val="0"/>
              </a:spcBef>
              <a:spcAft>
                <a:spcPts val="0"/>
              </a:spcAft>
              <a:buClr>
                <a:srgbClr val="FFFFFF"/>
              </a:buClr>
              <a:buSzPts val="3000"/>
              <a:buNone/>
              <a:defRPr sz="3000">
                <a:solidFill>
                  <a:srgbClr val="FFFFFF"/>
                </a:solidFill>
              </a:defRPr>
            </a:lvl4pPr>
            <a:lvl5pPr lvl="4" algn="l">
              <a:lnSpc>
                <a:spcPct val="100000"/>
              </a:lnSpc>
              <a:spcBef>
                <a:spcPts val="0"/>
              </a:spcBef>
              <a:spcAft>
                <a:spcPts val="0"/>
              </a:spcAft>
              <a:buClr>
                <a:srgbClr val="FFFFFF"/>
              </a:buClr>
              <a:buSzPts val="3000"/>
              <a:buNone/>
              <a:defRPr sz="3000">
                <a:solidFill>
                  <a:srgbClr val="FFFFFF"/>
                </a:solidFill>
              </a:defRPr>
            </a:lvl5pPr>
            <a:lvl6pPr lvl="5" algn="l">
              <a:lnSpc>
                <a:spcPct val="100000"/>
              </a:lnSpc>
              <a:spcBef>
                <a:spcPts val="0"/>
              </a:spcBef>
              <a:spcAft>
                <a:spcPts val="0"/>
              </a:spcAft>
              <a:buClr>
                <a:srgbClr val="FFFFFF"/>
              </a:buClr>
              <a:buSzPts val="3000"/>
              <a:buNone/>
              <a:defRPr sz="3000">
                <a:solidFill>
                  <a:srgbClr val="FFFFFF"/>
                </a:solidFill>
              </a:defRPr>
            </a:lvl6pPr>
            <a:lvl7pPr lvl="6" algn="l">
              <a:lnSpc>
                <a:spcPct val="100000"/>
              </a:lnSpc>
              <a:spcBef>
                <a:spcPts val="0"/>
              </a:spcBef>
              <a:spcAft>
                <a:spcPts val="0"/>
              </a:spcAft>
              <a:buClr>
                <a:srgbClr val="FFFFFF"/>
              </a:buClr>
              <a:buSzPts val="3000"/>
              <a:buNone/>
              <a:defRPr sz="3000">
                <a:solidFill>
                  <a:srgbClr val="FFFFFF"/>
                </a:solidFill>
              </a:defRPr>
            </a:lvl7pPr>
            <a:lvl8pPr lvl="7" algn="l">
              <a:lnSpc>
                <a:spcPct val="100000"/>
              </a:lnSpc>
              <a:spcBef>
                <a:spcPts val="0"/>
              </a:spcBef>
              <a:spcAft>
                <a:spcPts val="0"/>
              </a:spcAft>
              <a:buClr>
                <a:srgbClr val="FFFFFF"/>
              </a:buClr>
              <a:buSzPts val="3000"/>
              <a:buNone/>
              <a:defRPr sz="3000">
                <a:solidFill>
                  <a:srgbClr val="FFFFFF"/>
                </a:solidFill>
              </a:defRPr>
            </a:lvl8pPr>
            <a:lvl9pPr lvl="8" algn="l">
              <a:lnSpc>
                <a:spcPct val="100000"/>
              </a:lnSpc>
              <a:spcBef>
                <a:spcPts val="0"/>
              </a:spcBef>
              <a:spcAft>
                <a:spcPts val="0"/>
              </a:spcAft>
              <a:buClr>
                <a:srgbClr val="FFFFFF"/>
              </a:buClr>
              <a:buSzPts val="3000"/>
              <a:buNone/>
              <a:defRPr sz="3000">
                <a:solidFill>
                  <a:srgbClr val="FFFFFF"/>
                </a:solidFill>
              </a:defRPr>
            </a:lvl9pPr>
          </a:lstStyle>
          <a:p/>
        </p:txBody>
      </p:sp>
      <p:sp>
        <p:nvSpPr>
          <p:cNvPr id="95" name="Google Shape;95;p21"/>
          <p:cNvSpPr txBox="1"/>
          <p:nvPr>
            <p:ph idx="1" type="body"/>
          </p:nvPr>
        </p:nvSpPr>
        <p:spPr>
          <a:xfrm>
            <a:off x="4011825" y="364950"/>
            <a:ext cx="4850400" cy="4259700"/>
          </a:xfrm>
          <a:prstGeom prst="rect">
            <a:avLst/>
          </a:prstGeom>
          <a:noFill/>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dk2"/>
              </a:buClr>
              <a:buSzPts val="1800"/>
              <a:buChar char="●"/>
              <a:defRPr sz="1800">
                <a:solidFill>
                  <a:schemeClr val="dk2"/>
                </a:solidFill>
              </a:defRPr>
            </a:lvl1pPr>
            <a:lvl2pPr indent="-317500" lvl="1" marL="914400" algn="l">
              <a:lnSpc>
                <a:spcPct val="115000"/>
              </a:lnSpc>
              <a:spcBef>
                <a:spcPts val="0"/>
              </a:spcBef>
              <a:spcAft>
                <a:spcPts val="0"/>
              </a:spcAft>
              <a:buClr>
                <a:schemeClr val="dk2"/>
              </a:buClr>
              <a:buSzPts val="1400"/>
              <a:buChar char="○"/>
              <a:defRPr sz="1400">
                <a:solidFill>
                  <a:schemeClr val="dk2"/>
                </a:solidFill>
              </a:defRPr>
            </a:lvl2pPr>
            <a:lvl3pPr indent="-317500" lvl="2" marL="1371600" algn="l">
              <a:lnSpc>
                <a:spcPct val="115000"/>
              </a:lnSpc>
              <a:spcBef>
                <a:spcPts val="0"/>
              </a:spcBef>
              <a:spcAft>
                <a:spcPts val="0"/>
              </a:spcAft>
              <a:buClr>
                <a:schemeClr val="dk2"/>
              </a:buClr>
              <a:buSzPts val="1400"/>
              <a:buChar char="■"/>
              <a:defRPr sz="1400">
                <a:solidFill>
                  <a:schemeClr val="dk2"/>
                </a:solidFill>
              </a:defRPr>
            </a:lvl3pPr>
            <a:lvl4pPr indent="-317500" lvl="3" marL="1828800" algn="l">
              <a:lnSpc>
                <a:spcPct val="115000"/>
              </a:lnSpc>
              <a:spcBef>
                <a:spcPts val="0"/>
              </a:spcBef>
              <a:spcAft>
                <a:spcPts val="0"/>
              </a:spcAft>
              <a:buClr>
                <a:schemeClr val="dk2"/>
              </a:buClr>
              <a:buSzPts val="1400"/>
              <a:buChar char="●"/>
              <a:defRPr sz="1400">
                <a:solidFill>
                  <a:schemeClr val="dk2"/>
                </a:solidFill>
              </a:defRPr>
            </a:lvl4pPr>
            <a:lvl5pPr indent="-317500" lvl="4" marL="2286000" algn="l">
              <a:lnSpc>
                <a:spcPct val="115000"/>
              </a:lnSpc>
              <a:spcBef>
                <a:spcPts val="0"/>
              </a:spcBef>
              <a:spcAft>
                <a:spcPts val="0"/>
              </a:spcAft>
              <a:buClr>
                <a:schemeClr val="dk2"/>
              </a:buClr>
              <a:buSzPts val="1400"/>
              <a:buChar char="○"/>
              <a:defRPr sz="1400">
                <a:solidFill>
                  <a:schemeClr val="dk2"/>
                </a:solidFill>
              </a:defRPr>
            </a:lvl5pPr>
            <a:lvl6pPr indent="-317500" lvl="5" marL="2743200" algn="l">
              <a:lnSpc>
                <a:spcPct val="115000"/>
              </a:lnSpc>
              <a:spcBef>
                <a:spcPts val="0"/>
              </a:spcBef>
              <a:spcAft>
                <a:spcPts val="0"/>
              </a:spcAft>
              <a:buClr>
                <a:schemeClr val="dk2"/>
              </a:buClr>
              <a:buSzPts val="1400"/>
              <a:buChar char="■"/>
              <a:defRPr sz="1400">
                <a:solidFill>
                  <a:schemeClr val="dk2"/>
                </a:solidFill>
              </a:defRPr>
            </a:lvl6pPr>
            <a:lvl7pPr indent="-317500" lvl="6" marL="3200400" algn="l">
              <a:lnSpc>
                <a:spcPct val="115000"/>
              </a:lnSpc>
              <a:spcBef>
                <a:spcPts val="0"/>
              </a:spcBef>
              <a:spcAft>
                <a:spcPts val="0"/>
              </a:spcAft>
              <a:buClr>
                <a:schemeClr val="dk2"/>
              </a:buClr>
              <a:buSzPts val="1400"/>
              <a:buChar char="●"/>
              <a:defRPr sz="1400">
                <a:solidFill>
                  <a:schemeClr val="dk2"/>
                </a:solidFill>
              </a:defRPr>
            </a:lvl7pPr>
            <a:lvl8pPr indent="-317500" lvl="7" marL="3657600" algn="l">
              <a:lnSpc>
                <a:spcPct val="115000"/>
              </a:lnSpc>
              <a:spcBef>
                <a:spcPts val="0"/>
              </a:spcBef>
              <a:spcAft>
                <a:spcPts val="0"/>
              </a:spcAft>
              <a:buClr>
                <a:schemeClr val="dk2"/>
              </a:buClr>
              <a:buSzPts val="1400"/>
              <a:buChar char="○"/>
              <a:defRPr sz="1400">
                <a:solidFill>
                  <a:schemeClr val="dk2"/>
                </a:solidFill>
              </a:defRPr>
            </a:lvl8pPr>
            <a:lvl9pPr indent="-317500" lvl="8" marL="4114800" algn="l">
              <a:lnSpc>
                <a:spcPct val="115000"/>
              </a:lnSpc>
              <a:spcBef>
                <a:spcPts val="0"/>
              </a:spcBef>
              <a:spcAft>
                <a:spcPts val="0"/>
              </a:spcAft>
              <a:buClr>
                <a:schemeClr val="dk2"/>
              </a:buClr>
              <a:buSzPts val="1400"/>
              <a:buChar char="■"/>
              <a:defRPr sz="1400">
                <a:solidFill>
                  <a:schemeClr val="dk2"/>
                </a:solidFill>
              </a:defRPr>
            </a:lvl9pPr>
          </a:lstStyle>
          <a:p/>
        </p:txBody>
      </p:sp>
      <p:sp>
        <p:nvSpPr>
          <p:cNvPr id="96" name="Google Shape;96;p21"/>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0">
  <p:cSld name="AUTOLAYOUT_13">
    <p:bg>
      <p:bgPr>
        <a:solidFill>
          <a:srgbClr val="FFFFFF"/>
        </a:solidFill>
      </p:bgPr>
    </p:bg>
    <p:spTree>
      <p:nvGrpSpPr>
        <p:cNvPr id="97" name="Shape 97"/>
        <p:cNvGrpSpPr/>
        <p:nvPr/>
      </p:nvGrpSpPr>
      <p:grpSpPr>
        <a:xfrm>
          <a:off x="0" y="0"/>
          <a:ext cx="0" cy="0"/>
          <a:chOff x="0" y="0"/>
          <a:chExt cx="0" cy="0"/>
        </a:xfrm>
      </p:grpSpPr>
      <p:sp>
        <p:nvSpPr>
          <p:cNvPr id="98" name="Google Shape;98;p22"/>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22"/>
          <p:cNvSpPr/>
          <p:nvPr/>
        </p:nvSpPr>
        <p:spPr>
          <a:xfrm>
            <a:off x="0" y="0"/>
            <a:ext cx="35127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22"/>
          <p:cNvSpPr txBox="1"/>
          <p:nvPr>
            <p:ph type="title"/>
          </p:nvPr>
        </p:nvSpPr>
        <p:spPr>
          <a:xfrm>
            <a:off x="311700" y="307825"/>
            <a:ext cx="2631900" cy="4316700"/>
          </a:xfrm>
          <a:prstGeom prst="rect">
            <a:avLst/>
          </a:prstGeom>
          <a:noFill/>
        </p:spPr>
        <p:txBody>
          <a:bodyPr anchorCtr="0" anchor="t" bIns="91425" lIns="91425" spcFirstLastPara="1" rIns="91425" wrap="square" tIns="91425">
            <a:normAutofit/>
          </a:bodyPr>
          <a:lstStyle>
            <a:lvl1pPr lvl="0" algn="l">
              <a:lnSpc>
                <a:spcPct val="100000"/>
              </a:lnSpc>
              <a:spcBef>
                <a:spcPts val="0"/>
              </a:spcBef>
              <a:spcAft>
                <a:spcPts val="0"/>
              </a:spcAft>
              <a:buClr>
                <a:srgbClr val="FFFFFF"/>
              </a:buClr>
              <a:buSzPts val="3000"/>
              <a:buNone/>
              <a:defRPr sz="3000">
                <a:solidFill>
                  <a:srgbClr val="FFFFFF"/>
                </a:solidFill>
              </a:defRPr>
            </a:lvl1pPr>
            <a:lvl2pPr lvl="1" algn="l">
              <a:lnSpc>
                <a:spcPct val="100000"/>
              </a:lnSpc>
              <a:spcBef>
                <a:spcPts val="0"/>
              </a:spcBef>
              <a:spcAft>
                <a:spcPts val="0"/>
              </a:spcAft>
              <a:buClr>
                <a:srgbClr val="FFFFFF"/>
              </a:buClr>
              <a:buSzPts val="3000"/>
              <a:buNone/>
              <a:defRPr sz="3000">
                <a:solidFill>
                  <a:srgbClr val="FFFFFF"/>
                </a:solidFill>
              </a:defRPr>
            </a:lvl2pPr>
            <a:lvl3pPr lvl="2" algn="l">
              <a:lnSpc>
                <a:spcPct val="100000"/>
              </a:lnSpc>
              <a:spcBef>
                <a:spcPts val="0"/>
              </a:spcBef>
              <a:spcAft>
                <a:spcPts val="0"/>
              </a:spcAft>
              <a:buClr>
                <a:srgbClr val="FFFFFF"/>
              </a:buClr>
              <a:buSzPts val="3000"/>
              <a:buNone/>
              <a:defRPr sz="3000">
                <a:solidFill>
                  <a:srgbClr val="FFFFFF"/>
                </a:solidFill>
              </a:defRPr>
            </a:lvl3pPr>
            <a:lvl4pPr lvl="3" algn="l">
              <a:lnSpc>
                <a:spcPct val="100000"/>
              </a:lnSpc>
              <a:spcBef>
                <a:spcPts val="0"/>
              </a:spcBef>
              <a:spcAft>
                <a:spcPts val="0"/>
              </a:spcAft>
              <a:buClr>
                <a:srgbClr val="FFFFFF"/>
              </a:buClr>
              <a:buSzPts val="3000"/>
              <a:buNone/>
              <a:defRPr sz="3000">
                <a:solidFill>
                  <a:srgbClr val="FFFFFF"/>
                </a:solidFill>
              </a:defRPr>
            </a:lvl4pPr>
            <a:lvl5pPr lvl="4" algn="l">
              <a:lnSpc>
                <a:spcPct val="100000"/>
              </a:lnSpc>
              <a:spcBef>
                <a:spcPts val="0"/>
              </a:spcBef>
              <a:spcAft>
                <a:spcPts val="0"/>
              </a:spcAft>
              <a:buClr>
                <a:srgbClr val="FFFFFF"/>
              </a:buClr>
              <a:buSzPts val="3000"/>
              <a:buNone/>
              <a:defRPr sz="3000">
                <a:solidFill>
                  <a:srgbClr val="FFFFFF"/>
                </a:solidFill>
              </a:defRPr>
            </a:lvl5pPr>
            <a:lvl6pPr lvl="5" algn="l">
              <a:lnSpc>
                <a:spcPct val="100000"/>
              </a:lnSpc>
              <a:spcBef>
                <a:spcPts val="0"/>
              </a:spcBef>
              <a:spcAft>
                <a:spcPts val="0"/>
              </a:spcAft>
              <a:buClr>
                <a:srgbClr val="FFFFFF"/>
              </a:buClr>
              <a:buSzPts val="3000"/>
              <a:buNone/>
              <a:defRPr sz="3000">
                <a:solidFill>
                  <a:srgbClr val="FFFFFF"/>
                </a:solidFill>
              </a:defRPr>
            </a:lvl6pPr>
            <a:lvl7pPr lvl="6" algn="l">
              <a:lnSpc>
                <a:spcPct val="100000"/>
              </a:lnSpc>
              <a:spcBef>
                <a:spcPts val="0"/>
              </a:spcBef>
              <a:spcAft>
                <a:spcPts val="0"/>
              </a:spcAft>
              <a:buClr>
                <a:srgbClr val="FFFFFF"/>
              </a:buClr>
              <a:buSzPts val="3000"/>
              <a:buNone/>
              <a:defRPr sz="3000">
                <a:solidFill>
                  <a:srgbClr val="FFFFFF"/>
                </a:solidFill>
              </a:defRPr>
            </a:lvl7pPr>
            <a:lvl8pPr lvl="7" algn="l">
              <a:lnSpc>
                <a:spcPct val="100000"/>
              </a:lnSpc>
              <a:spcBef>
                <a:spcPts val="0"/>
              </a:spcBef>
              <a:spcAft>
                <a:spcPts val="0"/>
              </a:spcAft>
              <a:buClr>
                <a:srgbClr val="FFFFFF"/>
              </a:buClr>
              <a:buSzPts val="3000"/>
              <a:buNone/>
              <a:defRPr sz="3000">
                <a:solidFill>
                  <a:srgbClr val="FFFFFF"/>
                </a:solidFill>
              </a:defRPr>
            </a:lvl8pPr>
            <a:lvl9pPr lvl="8" algn="l">
              <a:lnSpc>
                <a:spcPct val="100000"/>
              </a:lnSpc>
              <a:spcBef>
                <a:spcPts val="0"/>
              </a:spcBef>
              <a:spcAft>
                <a:spcPts val="0"/>
              </a:spcAft>
              <a:buClr>
                <a:srgbClr val="FFFFFF"/>
              </a:buClr>
              <a:buSzPts val="3000"/>
              <a:buNone/>
              <a:defRPr sz="3000">
                <a:solidFill>
                  <a:srgbClr val="FFFFFF"/>
                </a:solidFill>
              </a:defRPr>
            </a:lvl9pPr>
          </a:lstStyle>
          <a:p/>
        </p:txBody>
      </p:sp>
      <p:sp>
        <p:nvSpPr>
          <p:cNvPr id="101" name="Google Shape;101;p22"/>
          <p:cNvSpPr txBox="1"/>
          <p:nvPr>
            <p:ph idx="1" type="body"/>
          </p:nvPr>
        </p:nvSpPr>
        <p:spPr>
          <a:xfrm>
            <a:off x="4011825" y="364950"/>
            <a:ext cx="4850400" cy="4259700"/>
          </a:xfrm>
          <a:prstGeom prst="rect">
            <a:avLst/>
          </a:prstGeom>
          <a:noFill/>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dk2"/>
              </a:buClr>
              <a:buSzPts val="1800"/>
              <a:buChar char="●"/>
              <a:defRPr sz="1800">
                <a:solidFill>
                  <a:schemeClr val="dk2"/>
                </a:solidFill>
              </a:defRPr>
            </a:lvl1pPr>
            <a:lvl2pPr indent="-317500" lvl="1" marL="914400" algn="l">
              <a:lnSpc>
                <a:spcPct val="115000"/>
              </a:lnSpc>
              <a:spcBef>
                <a:spcPts val="0"/>
              </a:spcBef>
              <a:spcAft>
                <a:spcPts val="0"/>
              </a:spcAft>
              <a:buClr>
                <a:schemeClr val="dk2"/>
              </a:buClr>
              <a:buSzPts val="1400"/>
              <a:buChar char="○"/>
              <a:defRPr sz="1400">
                <a:solidFill>
                  <a:schemeClr val="dk2"/>
                </a:solidFill>
              </a:defRPr>
            </a:lvl2pPr>
            <a:lvl3pPr indent="-317500" lvl="2" marL="1371600" algn="l">
              <a:lnSpc>
                <a:spcPct val="115000"/>
              </a:lnSpc>
              <a:spcBef>
                <a:spcPts val="0"/>
              </a:spcBef>
              <a:spcAft>
                <a:spcPts val="0"/>
              </a:spcAft>
              <a:buClr>
                <a:schemeClr val="dk2"/>
              </a:buClr>
              <a:buSzPts val="1400"/>
              <a:buChar char="■"/>
              <a:defRPr sz="1400">
                <a:solidFill>
                  <a:schemeClr val="dk2"/>
                </a:solidFill>
              </a:defRPr>
            </a:lvl3pPr>
            <a:lvl4pPr indent="-317500" lvl="3" marL="1828800" algn="l">
              <a:lnSpc>
                <a:spcPct val="115000"/>
              </a:lnSpc>
              <a:spcBef>
                <a:spcPts val="0"/>
              </a:spcBef>
              <a:spcAft>
                <a:spcPts val="0"/>
              </a:spcAft>
              <a:buClr>
                <a:schemeClr val="dk2"/>
              </a:buClr>
              <a:buSzPts val="1400"/>
              <a:buChar char="●"/>
              <a:defRPr sz="1400">
                <a:solidFill>
                  <a:schemeClr val="dk2"/>
                </a:solidFill>
              </a:defRPr>
            </a:lvl4pPr>
            <a:lvl5pPr indent="-317500" lvl="4" marL="2286000" algn="l">
              <a:lnSpc>
                <a:spcPct val="115000"/>
              </a:lnSpc>
              <a:spcBef>
                <a:spcPts val="0"/>
              </a:spcBef>
              <a:spcAft>
                <a:spcPts val="0"/>
              </a:spcAft>
              <a:buClr>
                <a:schemeClr val="dk2"/>
              </a:buClr>
              <a:buSzPts val="1400"/>
              <a:buChar char="○"/>
              <a:defRPr sz="1400">
                <a:solidFill>
                  <a:schemeClr val="dk2"/>
                </a:solidFill>
              </a:defRPr>
            </a:lvl5pPr>
            <a:lvl6pPr indent="-317500" lvl="5" marL="2743200" algn="l">
              <a:lnSpc>
                <a:spcPct val="115000"/>
              </a:lnSpc>
              <a:spcBef>
                <a:spcPts val="0"/>
              </a:spcBef>
              <a:spcAft>
                <a:spcPts val="0"/>
              </a:spcAft>
              <a:buClr>
                <a:schemeClr val="dk2"/>
              </a:buClr>
              <a:buSzPts val="1400"/>
              <a:buChar char="■"/>
              <a:defRPr sz="1400">
                <a:solidFill>
                  <a:schemeClr val="dk2"/>
                </a:solidFill>
              </a:defRPr>
            </a:lvl6pPr>
            <a:lvl7pPr indent="-317500" lvl="6" marL="3200400" algn="l">
              <a:lnSpc>
                <a:spcPct val="115000"/>
              </a:lnSpc>
              <a:spcBef>
                <a:spcPts val="0"/>
              </a:spcBef>
              <a:spcAft>
                <a:spcPts val="0"/>
              </a:spcAft>
              <a:buClr>
                <a:schemeClr val="dk2"/>
              </a:buClr>
              <a:buSzPts val="1400"/>
              <a:buChar char="●"/>
              <a:defRPr sz="1400">
                <a:solidFill>
                  <a:schemeClr val="dk2"/>
                </a:solidFill>
              </a:defRPr>
            </a:lvl7pPr>
            <a:lvl8pPr indent="-317500" lvl="7" marL="3657600" algn="l">
              <a:lnSpc>
                <a:spcPct val="115000"/>
              </a:lnSpc>
              <a:spcBef>
                <a:spcPts val="0"/>
              </a:spcBef>
              <a:spcAft>
                <a:spcPts val="0"/>
              </a:spcAft>
              <a:buClr>
                <a:schemeClr val="dk2"/>
              </a:buClr>
              <a:buSzPts val="1400"/>
              <a:buChar char="○"/>
              <a:defRPr sz="1400">
                <a:solidFill>
                  <a:schemeClr val="dk2"/>
                </a:solidFill>
              </a:defRPr>
            </a:lvl8pPr>
            <a:lvl9pPr indent="-317500" lvl="8" marL="4114800" algn="l">
              <a:lnSpc>
                <a:spcPct val="115000"/>
              </a:lnSpc>
              <a:spcBef>
                <a:spcPts val="0"/>
              </a:spcBef>
              <a:spcAft>
                <a:spcPts val="0"/>
              </a:spcAft>
              <a:buClr>
                <a:schemeClr val="dk2"/>
              </a:buClr>
              <a:buSzPts val="1400"/>
              <a:buChar char="■"/>
              <a:defRPr sz="1400">
                <a:solidFill>
                  <a:schemeClr val="dk2"/>
                </a:solidFill>
              </a:defRPr>
            </a:lvl9pPr>
          </a:lstStyle>
          <a:p/>
        </p:txBody>
      </p:sp>
      <p:sp>
        <p:nvSpPr>
          <p:cNvPr id="102" name="Google Shape;102;p22"/>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1">
  <p:cSld name="AUTOLAYOUT_14">
    <p:bg>
      <p:bgPr>
        <a:solidFill>
          <a:srgbClr val="FFFFFF"/>
        </a:solidFill>
      </p:bgPr>
    </p:bg>
    <p:spTree>
      <p:nvGrpSpPr>
        <p:cNvPr id="103" name="Shape 103"/>
        <p:cNvGrpSpPr/>
        <p:nvPr/>
      </p:nvGrpSpPr>
      <p:grpSpPr>
        <a:xfrm>
          <a:off x="0" y="0"/>
          <a:ext cx="0" cy="0"/>
          <a:chOff x="0" y="0"/>
          <a:chExt cx="0" cy="0"/>
        </a:xfrm>
      </p:grpSpPr>
      <p:sp>
        <p:nvSpPr>
          <p:cNvPr id="104" name="Google Shape;104;p23"/>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3"/>
          <p:cNvSpPr/>
          <p:nvPr/>
        </p:nvSpPr>
        <p:spPr>
          <a:xfrm>
            <a:off x="0" y="0"/>
            <a:ext cx="35127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3"/>
          <p:cNvSpPr txBox="1"/>
          <p:nvPr>
            <p:ph type="title"/>
          </p:nvPr>
        </p:nvSpPr>
        <p:spPr>
          <a:xfrm>
            <a:off x="311700" y="307825"/>
            <a:ext cx="2631900" cy="4316700"/>
          </a:xfrm>
          <a:prstGeom prst="rect">
            <a:avLst/>
          </a:prstGeom>
          <a:noFill/>
        </p:spPr>
        <p:txBody>
          <a:bodyPr anchorCtr="0" anchor="t" bIns="91425" lIns="91425" spcFirstLastPara="1" rIns="91425" wrap="square" tIns="91425">
            <a:normAutofit/>
          </a:bodyPr>
          <a:lstStyle>
            <a:lvl1pPr lvl="0" algn="l">
              <a:lnSpc>
                <a:spcPct val="100000"/>
              </a:lnSpc>
              <a:spcBef>
                <a:spcPts val="0"/>
              </a:spcBef>
              <a:spcAft>
                <a:spcPts val="0"/>
              </a:spcAft>
              <a:buClr>
                <a:srgbClr val="FFFFFF"/>
              </a:buClr>
              <a:buSzPts val="3000"/>
              <a:buNone/>
              <a:defRPr sz="3000">
                <a:solidFill>
                  <a:srgbClr val="FFFFFF"/>
                </a:solidFill>
              </a:defRPr>
            </a:lvl1pPr>
            <a:lvl2pPr lvl="1" algn="l">
              <a:lnSpc>
                <a:spcPct val="100000"/>
              </a:lnSpc>
              <a:spcBef>
                <a:spcPts val="0"/>
              </a:spcBef>
              <a:spcAft>
                <a:spcPts val="0"/>
              </a:spcAft>
              <a:buClr>
                <a:srgbClr val="FFFFFF"/>
              </a:buClr>
              <a:buSzPts val="3000"/>
              <a:buNone/>
              <a:defRPr sz="3000">
                <a:solidFill>
                  <a:srgbClr val="FFFFFF"/>
                </a:solidFill>
              </a:defRPr>
            </a:lvl2pPr>
            <a:lvl3pPr lvl="2" algn="l">
              <a:lnSpc>
                <a:spcPct val="100000"/>
              </a:lnSpc>
              <a:spcBef>
                <a:spcPts val="0"/>
              </a:spcBef>
              <a:spcAft>
                <a:spcPts val="0"/>
              </a:spcAft>
              <a:buClr>
                <a:srgbClr val="FFFFFF"/>
              </a:buClr>
              <a:buSzPts val="3000"/>
              <a:buNone/>
              <a:defRPr sz="3000">
                <a:solidFill>
                  <a:srgbClr val="FFFFFF"/>
                </a:solidFill>
              </a:defRPr>
            </a:lvl3pPr>
            <a:lvl4pPr lvl="3" algn="l">
              <a:lnSpc>
                <a:spcPct val="100000"/>
              </a:lnSpc>
              <a:spcBef>
                <a:spcPts val="0"/>
              </a:spcBef>
              <a:spcAft>
                <a:spcPts val="0"/>
              </a:spcAft>
              <a:buClr>
                <a:srgbClr val="FFFFFF"/>
              </a:buClr>
              <a:buSzPts val="3000"/>
              <a:buNone/>
              <a:defRPr sz="3000">
                <a:solidFill>
                  <a:srgbClr val="FFFFFF"/>
                </a:solidFill>
              </a:defRPr>
            </a:lvl4pPr>
            <a:lvl5pPr lvl="4" algn="l">
              <a:lnSpc>
                <a:spcPct val="100000"/>
              </a:lnSpc>
              <a:spcBef>
                <a:spcPts val="0"/>
              </a:spcBef>
              <a:spcAft>
                <a:spcPts val="0"/>
              </a:spcAft>
              <a:buClr>
                <a:srgbClr val="FFFFFF"/>
              </a:buClr>
              <a:buSzPts val="3000"/>
              <a:buNone/>
              <a:defRPr sz="3000">
                <a:solidFill>
                  <a:srgbClr val="FFFFFF"/>
                </a:solidFill>
              </a:defRPr>
            </a:lvl5pPr>
            <a:lvl6pPr lvl="5" algn="l">
              <a:lnSpc>
                <a:spcPct val="100000"/>
              </a:lnSpc>
              <a:spcBef>
                <a:spcPts val="0"/>
              </a:spcBef>
              <a:spcAft>
                <a:spcPts val="0"/>
              </a:spcAft>
              <a:buClr>
                <a:srgbClr val="FFFFFF"/>
              </a:buClr>
              <a:buSzPts val="3000"/>
              <a:buNone/>
              <a:defRPr sz="3000">
                <a:solidFill>
                  <a:srgbClr val="FFFFFF"/>
                </a:solidFill>
              </a:defRPr>
            </a:lvl6pPr>
            <a:lvl7pPr lvl="6" algn="l">
              <a:lnSpc>
                <a:spcPct val="100000"/>
              </a:lnSpc>
              <a:spcBef>
                <a:spcPts val="0"/>
              </a:spcBef>
              <a:spcAft>
                <a:spcPts val="0"/>
              </a:spcAft>
              <a:buClr>
                <a:srgbClr val="FFFFFF"/>
              </a:buClr>
              <a:buSzPts val="3000"/>
              <a:buNone/>
              <a:defRPr sz="3000">
                <a:solidFill>
                  <a:srgbClr val="FFFFFF"/>
                </a:solidFill>
              </a:defRPr>
            </a:lvl7pPr>
            <a:lvl8pPr lvl="7" algn="l">
              <a:lnSpc>
                <a:spcPct val="100000"/>
              </a:lnSpc>
              <a:spcBef>
                <a:spcPts val="0"/>
              </a:spcBef>
              <a:spcAft>
                <a:spcPts val="0"/>
              </a:spcAft>
              <a:buClr>
                <a:srgbClr val="FFFFFF"/>
              </a:buClr>
              <a:buSzPts val="3000"/>
              <a:buNone/>
              <a:defRPr sz="3000">
                <a:solidFill>
                  <a:srgbClr val="FFFFFF"/>
                </a:solidFill>
              </a:defRPr>
            </a:lvl8pPr>
            <a:lvl9pPr lvl="8" algn="l">
              <a:lnSpc>
                <a:spcPct val="100000"/>
              </a:lnSpc>
              <a:spcBef>
                <a:spcPts val="0"/>
              </a:spcBef>
              <a:spcAft>
                <a:spcPts val="0"/>
              </a:spcAft>
              <a:buClr>
                <a:srgbClr val="FFFFFF"/>
              </a:buClr>
              <a:buSzPts val="3000"/>
              <a:buNone/>
              <a:defRPr sz="3000">
                <a:solidFill>
                  <a:srgbClr val="FFFFFF"/>
                </a:solidFill>
              </a:defRPr>
            </a:lvl9pPr>
          </a:lstStyle>
          <a:p/>
        </p:txBody>
      </p:sp>
      <p:sp>
        <p:nvSpPr>
          <p:cNvPr id="107" name="Google Shape;107;p23"/>
          <p:cNvSpPr txBox="1"/>
          <p:nvPr>
            <p:ph idx="1" type="body"/>
          </p:nvPr>
        </p:nvSpPr>
        <p:spPr>
          <a:xfrm>
            <a:off x="4011825" y="364950"/>
            <a:ext cx="4850400" cy="4259700"/>
          </a:xfrm>
          <a:prstGeom prst="rect">
            <a:avLst/>
          </a:prstGeom>
          <a:noFill/>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dk2"/>
              </a:buClr>
              <a:buSzPts val="1800"/>
              <a:buChar char="●"/>
              <a:defRPr sz="1800">
                <a:solidFill>
                  <a:schemeClr val="dk2"/>
                </a:solidFill>
              </a:defRPr>
            </a:lvl1pPr>
            <a:lvl2pPr indent="-317500" lvl="1" marL="914400" algn="l">
              <a:lnSpc>
                <a:spcPct val="115000"/>
              </a:lnSpc>
              <a:spcBef>
                <a:spcPts val="0"/>
              </a:spcBef>
              <a:spcAft>
                <a:spcPts val="0"/>
              </a:spcAft>
              <a:buClr>
                <a:schemeClr val="dk2"/>
              </a:buClr>
              <a:buSzPts val="1400"/>
              <a:buChar char="○"/>
              <a:defRPr sz="1400">
                <a:solidFill>
                  <a:schemeClr val="dk2"/>
                </a:solidFill>
              </a:defRPr>
            </a:lvl2pPr>
            <a:lvl3pPr indent="-317500" lvl="2" marL="1371600" algn="l">
              <a:lnSpc>
                <a:spcPct val="115000"/>
              </a:lnSpc>
              <a:spcBef>
                <a:spcPts val="0"/>
              </a:spcBef>
              <a:spcAft>
                <a:spcPts val="0"/>
              </a:spcAft>
              <a:buClr>
                <a:schemeClr val="dk2"/>
              </a:buClr>
              <a:buSzPts val="1400"/>
              <a:buChar char="■"/>
              <a:defRPr sz="1400">
                <a:solidFill>
                  <a:schemeClr val="dk2"/>
                </a:solidFill>
              </a:defRPr>
            </a:lvl3pPr>
            <a:lvl4pPr indent="-317500" lvl="3" marL="1828800" algn="l">
              <a:lnSpc>
                <a:spcPct val="115000"/>
              </a:lnSpc>
              <a:spcBef>
                <a:spcPts val="0"/>
              </a:spcBef>
              <a:spcAft>
                <a:spcPts val="0"/>
              </a:spcAft>
              <a:buClr>
                <a:schemeClr val="dk2"/>
              </a:buClr>
              <a:buSzPts val="1400"/>
              <a:buChar char="●"/>
              <a:defRPr sz="1400">
                <a:solidFill>
                  <a:schemeClr val="dk2"/>
                </a:solidFill>
              </a:defRPr>
            </a:lvl4pPr>
            <a:lvl5pPr indent="-317500" lvl="4" marL="2286000" algn="l">
              <a:lnSpc>
                <a:spcPct val="115000"/>
              </a:lnSpc>
              <a:spcBef>
                <a:spcPts val="0"/>
              </a:spcBef>
              <a:spcAft>
                <a:spcPts val="0"/>
              </a:spcAft>
              <a:buClr>
                <a:schemeClr val="dk2"/>
              </a:buClr>
              <a:buSzPts val="1400"/>
              <a:buChar char="○"/>
              <a:defRPr sz="1400">
                <a:solidFill>
                  <a:schemeClr val="dk2"/>
                </a:solidFill>
              </a:defRPr>
            </a:lvl5pPr>
            <a:lvl6pPr indent="-317500" lvl="5" marL="2743200" algn="l">
              <a:lnSpc>
                <a:spcPct val="115000"/>
              </a:lnSpc>
              <a:spcBef>
                <a:spcPts val="0"/>
              </a:spcBef>
              <a:spcAft>
                <a:spcPts val="0"/>
              </a:spcAft>
              <a:buClr>
                <a:schemeClr val="dk2"/>
              </a:buClr>
              <a:buSzPts val="1400"/>
              <a:buChar char="■"/>
              <a:defRPr sz="1400">
                <a:solidFill>
                  <a:schemeClr val="dk2"/>
                </a:solidFill>
              </a:defRPr>
            </a:lvl6pPr>
            <a:lvl7pPr indent="-317500" lvl="6" marL="3200400" algn="l">
              <a:lnSpc>
                <a:spcPct val="115000"/>
              </a:lnSpc>
              <a:spcBef>
                <a:spcPts val="0"/>
              </a:spcBef>
              <a:spcAft>
                <a:spcPts val="0"/>
              </a:spcAft>
              <a:buClr>
                <a:schemeClr val="dk2"/>
              </a:buClr>
              <a:buSzPts val="1400"/>
              <a:buChar char="●"/>
              <a:defRPr sz="1400">
                <a:solidFill>
                  <a:schemeClr val="dk2"/>
                </a:solidFill>
              </a:defRPr>
            </a:lvl7pPr>
            <a:lvl8pPr indent="-317500" lvl="7" marL="3657600" algn="l">
              <a:lnSpc>
                <a:spcPct val="115000"/>
              </a:lnSpc>
              <a:spcBef>
                <a:spcPts val="0"/>
              </a:spcBef>
              <a:spcAft>
                <a:spcPts val="0"/>
              </a:spcAft>
              <a:buClr>
                <a:schemeClr val="dk2"/>
              </a:buClr>
              <a:buSzPts val="1400"/>
              <a:buChar char="○"/>
              <a:defRPr sz="1400">
                <a:solidFill>
                  <a:schemeClr val="dk2"/>
                </a:solidFill>
              </a:defRPr>
            </a:lvl8pPr>
            <a:lvl9pPr indent="-317500" lvl="8" marL="4114800" algn="l">
              <a:lnSpc>
                <a:spcPct val="115000"/>
              </a:lnSpc>
              <a:spcBef>
                <a:spcPts val="0"/>
              </a:spcBef>
              <a:spcAft>
                <a:spcPts val="0"/>
              </a:spcAft>
              <a:buClr>
                <a:schemeClr val="dk2"/>
              </a:buClr>
              <a:buSzPts val="1400"/>
              <a:buChar char="■"/>
              <a:defRPr sz="1400">
                <a:solidFill>
                  <a:schemeClr val="dk2"/>
                </a:solidFill>
              </a:defRPr>
            </a:lvl9pPr>
          </a:lstStyle>
          <a:p/>
        </p:txBody>
      </p:sp>
      <p:sp>
        <p:nvSpPr>
          <p:cNvPr id="108" name="Google Shape;108;p23"/>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2">
  <p:cSld name="AUTOLAYOUT_15">
    <p:spTree>
      <p:nvGrpSpPr>
        <p:cNvPr id="109" name="Shape 109"/>
        <p:cNvGrpSpPr/>
        <p:nvPr/>
      </p:nvGrpSpPr>
      <p:grpSpPr>
        <a:xfrm>
          <a:off x="0" y="0"/>
          <a:ext cx="0" cy="0"/>
          <a:chOff x="0" y="0"/>
          <a:chExt cx="0" cy="0"/>
        </a:xfrm>
      </p:grpSpPr>
      <p:sp>
        <p:nvSpPr>
          <p:cNvPr id="110" name="Google Shape;110;p24"/>
          <p:cNvSpPr/>
          <p:nvPr/>
        </p:nvSpPr>
        <p:spPr>
          <a:xfrm>
            <a:off x="0" y="0"/>
            <a:ext cx="9144000" cy="5143500"/>
          </a:xfrm>
          <a:prstGeom prst="rect">
            <a:avLst/>
          </a:prstGeom>
          <a:gradFill>
            <a:gsLst>
              <a:gs pos="0">
                <a:srgbClr val="696969"/>
              </a:gs>
              <a:gs pos="100000">
                <a:srgbClr val="1D1D1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24"/>
          <p:cNvSpPr txBox="1"/>
          <p:nvPr>
            <p:ph type="title"/>
          </p:nvPr>
        </p:nvSpPr>
        <p:spPr>
          <a:xfrm>
            <a:off x="311700" y="205950"/>
            <a:ext cx="3889500" cy="1833000"/>
          </a:xfrm>
          <a:prstGeom prst="rect">
            <a:avLst/>
          </a:prstGeom>
          <a:noFill/>
        </p:spPr>
        <p:txBody>
          <a:bodyPr anchorCtr="0" anchor="b" bIns="91425" lIns="91425" spcFirstLastPara="1" rIns="91425" wrap="square" tIns="91425">
            <a:normAutofit/>
          </a:bodyPr>
          <a:lstStyle>
            <a:lvl1pPr lvl="0" algn="l">
              <a:lnSpc>
                <a:spcPct val="100000"/>
              </a:lnSpc>
              <a:spcBef>
                <a:spcPts val="0"/>
              </a:spcBef>
              <a:spcAft>
                <a:spcPts val="0"/>
              </a:spcAft>
              <a:buClr>
                <a:srgbClr val="FFFFFF"/>
              </a:buClr>
              <a:buSzPts val="2800"/>
              <a:buNone/>
              <a:defRPr sz="2800">
                <a:solidFill>
                  <a:srgbClr val="FFFFFF"/>
                </a:solidFill>
              </a:defRPr>
            </a:lvl1pPr>
            <a:lvl2pPr lvl="1" algn="l">
              <a:lnSpc>
                <a:spcPct val="100000"/>
              </a:lnSpc>
              <a:spcBef>
                <a:spcPts val="0"/>
              </a:spcBef>
              <a:spcAft>
                <a:spcPts val="0"/>
              </a:spcAft>
              <a:buClr>
                <a:srgbClr val="FFFFFF"/>
              </a:buClr>
              <a:buSzPts val="2800"/>
              <a:buNone/>
              <a:defRPr sz="2800">
                <a:solidFill>
                  <a:srgbClr val="FFFFFF"/>
                </a:solidFill>
              </a:defRPr>
            </a:lvl2pPr>
            <a:lvl3pPr lvl="2" algn="l">
              <a:lnSpc>
                <a:spcPct val="100000"/>
              </a:lnSpc>
              <a:spcBef>
                <a:spcPts val="0"/>
              </a:spcBef>
              <a:spcAft>
                <a:spcPts val="0"/>
              </a:spcAft>
              <a:buClr>
                <a:srgbClr val="FFFFFF"/>
              </a:buClr>
              <a:buSzPts val="2800"/>
              <a:buNone/>
              <a:defRPr sz="2800">
                <a:solidFill>
                  <a:srgbClr val="FFFFFF"/>
                </a:solidFill>
              </a:defRPr>
            </a:lvl3pPr>
            <a:lvl4pPr lvl="3" algn="l">
              <a:lnSpc>
                <a:spcPct val="100000"/>
              </a:lnSpc>
              <a:spcBef>
                <a:spcPts val="0"/>
              </a:spcBef>
              <a:spcAft>
                <a:spcPts val="0"/>
              </a:spcAft>
              <a:buClr>
                <a:srgbClr val="FFFFFF"/>
              </a:buClr>
              <a:buSzPts val="2800"/>
              <a:buNone/>
              <a:defRPr sz="2800">
                <a:solidFill>
                  <a:srgbClr val="FFFFFF"/>
                </a:solidFill>
              </a:defRPr>
            </a:lvl4pPr>
            <a:lvl5pPr lvl="4" algn="l">
              <a:lnSpc>
                <a:spcPct val="100000"/>
              </a:lnSpc>
              <a:spcBef>
                <a:spcPts val="0"/>
              </a:spcBef>
              <a:spcAft>
                <a:spcPts val="0"/>
              </a:spcAft>
              <a:buClr>
                <a:srgbClr val="FFFFFF"/>
              </a:buClr>
              <a:buSzPts val="2800"/>
              <a:buNone/>
              <a:defRPr sz="2800">
                <a:solidFill>
                  <a:srgbClr val="FFFFFF"/>
                </a:solidFill>
              </a:defRPr>
            </a:lvl5pPr>
            <a:lvl6pPr lvl="5" algn="l">
              <a:lnSpc>
                <a:spcPct val="100000"/>
              </a:lnSpc>
              <a:spcBef>
                <a:spcPts val="0"/>
              </a:spcBef>
              <a:spcAft>
                <a:spcPts val="0"/>
              </a:spcAft>
              <a:buClr>
                <a:srgbClr val="FFFFFF"/>
              </a:buClr>
              <a:buSzPts val="2800"/>
              <a:buNone/>
              <a:defRPr sz="2800">
                <a:solidFill>
                  <a:srgbClr val="FFFFFF"/>
                </a:solidFill>
              </a:defRPr>
            </a:lvl6pPr>
            <a:lvl7pPr lvl="6" algn="l">
              <a:lnSpc>
                <a:spcPct val="100000"/>
              </a:lnSpc>
              <a:spcBef>
                <a:spcPts val="0"/>
              </a:spcBef>
              <a:spcAft>
                <a:spcPts val="0"/>
              </a:spcAft>
              <a:buClr>
                <a:srgbClr val="FFFFFF"/>
              </a:buClr>
              <a:buSzPts val="2800"/>
              <a:buNone/>
              <a:defRPr sz="2800">
                <a:solidFill>
                  <a:srgbClr val="FFFFFF"/>
                </a:solidFill>
              </a:defRPr>
            </a:lvl7pPr>
            <a:lvl8pPr lvl="7" algn="l">
              <a:lnSpc>
                <a:spcPct val="100000"/>
              </a:lnSpc>
              <a:spcBef>
                <a:spcPts val="0"/>
              </a:spcBef>
              <a:spcAft>
                <a:spcPts val="0"/>
              </a:spcAft>
              <a:buClr>
                <a:srgbClr val="FFFFFF"/>
              </a:buClr>
              <a:buSzPts val="2800"/>
              <a:buNone/>
              <a:defRPr sz="2800">
                <a:solidFill>
                  <a:srgbClr val="FFFFFF"/>
                </a:solidFill>
              </a:defRPr>
            </a:lvl8pPr>
            <a:lvl9pPr lvl="8" algn="l">
              <a:lnSpc>
                <a:spcPct val="100000"/>
              </a:lnSpc>
              <a:spcBef>
                <a:spcPts val="0"/>
              </a:spcBef>
              <a:spcAft>
                <a:spcPts val="0"/>
              </a:spcAft>
              <a:buClr>
                <a:srgbClr val="FFFFFF"/>
              </a:buClr>
              <a:buSzPts val="2800"/>
              <a:buNone/>
              <a:defRPr sz="2800">
                <a:solidFill>
                  <a:srgbClr val="FFFFFF"/>
                </a:solidFill>
              </a:defRPr>
            </a:lvl9pPr>
          </a:lstStyle>
          <a:p/>
        </p:txBody>
      </p:sp>
      <p:sp>
        <p:nvSpPr>
          <p:cNvPr id="112" name="Google Shape;112;p24"/>
          <p:cNvSpPr txBox="1"/>
          <p:nvPr>
            <p:ph idx="1" type="body"/>
          </p:nvPr>
        </p:nvSpPr>
        <p:spPr>
          <a:xfrm>
            <a:off x="311700" y="2234525"/>
            <a:ext cx="3889500" cy="2334300"/>
          </a:xfrm>
          <a:prstGeom prst="rect">
            <a:avLst/>
          </a:prstGeom>
          <a:noFill/>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rgbClr val="FFFFFF"/>
              </a:buClr>
              <a:buSzPts val="1400"/>
              <a:buChar char="●"/>
              <a:defRPr sz="1400">
                <a:solidFill>
                  <a:srgbClr val="FFFFFF"/>
                </a:solidFill>
              </a:defRPr>
            </a:lvl1pPr>
            <a:lvl2pPr indent="-304800" lvl="1" marL="914400" algn="l">
              <a:lnSpc>
                <a:spcPct val="115000"/>
              </a:lnSpc>
              <a:spcBef>
                <a:spcPts val="0"/>
              </a:spcBef>
              <a:spcAft>
                <a:spcPts val="0"/>
              </a:spcAft>
              <a:buClr>
                <a:srgbClr val="FFFFFF"/>
              </a:buClr>
              <a:buSzPts val="1200"/>
              <a:buChar char="○"/>
              <a:defRPr sz="1200">
                <a:solidFill>
                  <a:srgbClr val="FFFFFF"/>
                </a:solidFill>
              </a:defRPr>
            </a:lvl2pPr>
            <a:lvl3pPr indent="-304800" lvl="2" marL="1371600" algn="l">
              <a:lnSpc>
                <a:spcPct val="115000"/>
              </a:lnSpc>
              <a:spcBef>
                <a:spcPts val="0"/>
              </a:spcBef>
              <a:spcAft>
                <a:spcPts val="0"/>
              </a:spcAft>
              <a:buClr>
                <a:srgbClr val="FFFFFF"/>
              </a:buClr>
              <a:buSzPts val="1200"/>
              <a:buChar char="■"/>
              <a:defRPr sz="1200">
                <a:solidFill>
                  <a:srgbClr val="FFFFFF"/>
                </a:solidFill>
              </a:defRPr>
            </a:lvl3pPr>
            <a:lvl4pPr indent="-304800" lvl="3" marL="1828800" algn="l">
              <a:lnSpc>
                <a:spcPct val="115000"/>
              </a:lnSpc>
              <a:spcBef>
                <a:spcPts val="0"/>
              </a:spcBef>
              <a:spcAft>
                <a:spcPts val="0"/>
              </a:spcAft>
              <a:buClr>
                <a:srgbClr val="FFFFFF"/>
              </a:buClr>
              <a:buSzPts val="1200"/>
              <a:buChar char="●"/>
              <a:defRPr sz="1200">
                <a:solidFill>
                  <a:srgbClr val="FFFFFF"/>
                </a:solidFill>
              </a:defRPr>
            </a:lvl4pPr>
            <a:lvl5pPr indent="-304800" lvl="4" marL="2286000" algn="l">
              <a:lnSpc>
                <a:spcPct val="115000"/>
              </a:lnSpc>
              <a:spcBef>
                <a:spcPts val="0"/>
              </a:spcBef>
              <a:spcAft>
                <a:spcPts val="0"/>
              </a:spcAft>
              <a:buClr>
                <a:srgbClr val="FFFFFF"/>
              </a:buClr>
              <a:buSzPts val="1200"/>
              <a:buChar char="○"/>
              <a:defRPr sz="1200">
                <a:solidFill>
                  <a:srgbClr val="FFFFFF"/>
                </a:solidFill>
              </a:defRPr>
            </a:lvl5pPr>
            <a:lvl6pPr indent="-304800" lvl="5" marL="2743200" algn="l">
              <a:lnSpc>
                <a:spcPct val="115000"/>
              </a:lnSpc>
              <a:spcBef>
                <a:spcPts val="0"/>
              </a:spcBef>
              <a:spcAft>
                <a:spcPts val="0"/>
              </a:spcAft>
              <a:buClr>
                <a:srgbClr val="FFFFFF"/>
              </a:buClr>
              <a:buSzPts val="1200"/>
              <a:buChar char="■"/>
              <a:defRPr sz="1200">
                <a:solidFill>
                  <a:srgbClr val="FFFFFF"/>
                </a:solidFill>
              </a:defRPr>
            </a:lvl6pPr>
            <a:lvl7pPr indent="-304800" lvl="6" marL="3200400" algn="l">
              <a:lnSpc>
                <a:spcPct val="115000"/>
              </a:lnSpc>
              <a:spcBef>
                <a:spcPts val="0"/>
              </a:spcBef>
              <a:spcAft>
                <a:spcPts val="0"/>
              </a:spcAft>
              <a:buClr>
                <a:srgbClr val="FFFFFF"/>
              </a:buClr>
              <a:buSzPts val="1200"/>
              <a:buChar char="●"/>
              <a:defRPr sz="1200">
                <a:solidFill>
                  <a:srgbClr val="FFFFFF"/>
                </a:solidFill>
              </a:defRPr>
            </a:lvl7pPr>
            <a:lvl8pPr indent="-304800" lvl="7" marL="3657600" algn="l">
              <a:lnSpc>
                <a:spcPct val="115000"/>
              </a:lnSpc>
              <a:spcBef>
                <a:spcPts val="0"/>
              </a:spcBef>
              <a:spcAft>
                <a:spcPts val="0"/>
              </a:spcAft>
              <a:buClr>
                <a:srgbClr val="FFFFFF"/>
              </a:buClr>
              <a:buSzPts val="1200"/>
              <a:buChar char="○"/>
              <a:defRPr sz="1200">
                <a:solidFill>
                  <a:srgbClr val="FFFFFF"/>
                </a:solidFill>
              </a:defRPr>
            </a:lvl8pPr>
            <a:lvl9pPr indent="-304800" lvl="8" marL="4114800" algn="l">
              <a:lnSpc>
                <a:spcPct val="115000"/>
              </a:lnSpc>
              <a:spcBef>
                <a:spcPts val="0"/>
              </a:spcBef>
              <a:spcAft>
                <a:spcPts val="0"/>
              </a:spcAft>
              <a:buClr>
                <a:srgbClr val="FFFFFF"/>
              </a:buClr>
              <a:buSzPts val="1200"/>
              <a:buChar char="■"/>
              <a:defRPr sz="1200">
                <a:solidFill>
                  <a:srgbClr val="FFFFFF"/>
                </a:solidFill>
              </a:defRPr>
            </a:lvl9pPr>
          </a:lstStyle>
          <a:p/>
        </p:txBody>
      </p:sp>
      <p:sp>
        <p:nvSpPr>
          <p:cNvPr id="113" name="Google Shape;113;p24"/>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3">
  <p:cSld name="AUTOLAYOUT_16">
    <p:bg>
      <p:bgPr>
        <a:solidFill>
          <a:srgbClr val="FFFFFF"/>
        </a:solidFill>
      </p:bgPr>
    </p:bg>
    <p:spTree>
      <p:nvGrpSpPr>
        <p:cNvPr id="114" name="Shape 114"/>
        <p:cNvGrpSpPr/>
        <p:nvPr/>
      </p:nvGrpSpPr>
      <p:grpSpPr>
        <a:xfrm>
          <a:off x="0" y="0"/>
          <a:ext cx="0" cy="0"/>
          <a:chOff x="0" y="0"/>
          <a:chExt cx="0" cy="0"/>
        </a:xfrm>
      </p:grpSpPr>
      <p:sp>
        <p:nvSpPr>
          <p:cNvPr id="115" name="Google Shape;115;p25"/>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25"/>
          <p:cNvSpPr/>
          <p:nvPr/>
        </p:nvSpPr>
        <p:spPr>
          <a:xfrm>
            <a:off x="0" y="0"/>
            <a:ext cx="35127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25"/>
          <p:cNvSpPr txBox="1"/>
          <p:nvPr>
            <p:ph type="title"/>
          </p:nvPr>
        </p:nvSpPr>
        <p:spPr>
          <a:xfrm>
            <a:off x="311700" y="307825"/>
            <a:ext cx="2631900" cy="4316700"/>
          </a:xfrm>
          <a:prstGeom prst="rect">
            <a:avLst/>
          </a:prstGeom>
          <a:noFill/>
        </p:spPr>
        <p:txBody>
          <a:bodyPr anchorCtr="0" anchor="t" bIns="91425" lIns="91425" spcFirstLastPara="1" rIns="91425" wrap="square" tIns="91425">
            <a:normAutofit/>
          </a:bodyPr>
          <a:lstStyle>
            <a:lvl1pPr lvl="0" algn="l">
              <a:lnSpc>
                <a:spcPct val="100000"/>
              </a:lnSpc>
              <a:spcBef>
                <a:spcPts val="0"/>
              </a:spcBef>
              <a:spcAft>
                <a:spcPts val="0"/>
              </a:spcAft>
              <a:buClr>
                <a:srgbClr val="FFFFFF"/>
              </a:buClr>
              <a:buSzPts val="3000"/>
              <a:buNone/>
              <a:defRPr sz="3000">
                <a:solidFill>
                  <a:srgbClr val="FFFFFF"/>
                </a:solidFill>
              </a:defRPr>
            </a:lvl1pPr>
            <a:lvl2pPr lvl="1" algn="l">
              <a:lnSpc>
                <a:spcPct val="100000"/>
              </a:lnSpc>
              <a:spcBef>
                <a:spcPts val="0"/>
              </a:spcBef>
              <a:spcAft>
                <a:spcPts val="0"/>
              </a:spcAft>
              <a:buClr>
                <a:srgbClr val="FFFFFF"/>
              </a:buClr>
              <a:buSzPts val="3000"/>
              <a:buNone/>
              <a:defRPr sz="3000">
                <a:solidFill>
                  <a:srgbClr val="FFFFFF"/>
                </a:solidFill>
              </a:defRPr>
            </a:lvl2pPr>
            <a:lvl3pPr lvl="2" algn="l">
              <a:lnSpc>
                <a:spcPct val="100000"/>
              </a:lnSpc>
              <a:spcBef>
                <a:spcPts val="0"/>
              </a:spcBef>
              <a:spcAft>
                <a:spcPts val="0"/>
              </a:spcAft>
              <a:buClr>
                <a:srgbClr val="FFFFFF"/>
              </a:buClr>
              <a:buSzPts val="3000"/>
              <a:buNone/>
              <a:defRPr sz="3000">
                <a:solidFill>
                  <a:srgbClr val="FFFFFF"/>
                </a:solidFill>
              </a:defRPr>
            </a:lvl3pPr>
            <a:lvl4pPr lvl="3" algn="l">
              <a:lnSpc>
                <a:spcPct val="100000"/>
              </a:lnSpc>
              <a:spcBef>
                <a:spcPts val="0"/>
              </a:spcBef>
              <a:spcAft>
                <a:spcPts val="0"/>
              </a:spcAft>
              <a:buClr>
                <a:srgbClr val="FFFFFF"/>
              </a:buClr>
              <a:buSzPts val="3000"/>
              <a:buNone/>
              <a:defRPr sz="3000">
                <a:solidFill>
                  <a:srgbClr val="FFFFFF"/>
                </a:solidFill>
              </a:defRPr>
            </a:lvl4pPr>
            <a:lvl5pPr lvl="4" algn="l">
              <a:lnSpc>
                <a:spcPct val="100000"/>
              </a:lnSpc>
              <a:spcBef>
                <a:spcPts val="0"/>
              </a:spcBef>
              <a:spcAft>
                <a:spcPts val="0"/>
              </a:spcAft>
              <a:buClr>
                <a:srgbClr val="FFFFFF"/>
              </a:buClr>
              <a:buSzPts val="3000"/>
              <a:buNone/>
              <a:defRPr sz="3000">
                <a:solidFill>
                  <a:srgbClr val="FFFFFF"/>
                </a:solidFill>
              </a:defRPr>
            </a:lvl5pPr>
            <a:lvl6pPr lvl="5" algn="l">
              <a:lnSpc>
                <a:spcPct val="100000"/>
              </a:lnSpc>
              <a:spcBef>
                <a:spcPts val="0"/>
              </a:spcBef>
              <a:spcAft>
                <a:spcPts val="0"/>
              </a:spcAft>
              <a:buClr>
                <a:srgbClr val="FFFFFF"/>
              </a:buClr>
              <a:buSzPts val="3000"/>
              <a:buNone/>
              <a:defRPr sz="3000">
                <a:solidFill>
                  <a:srgbClr val="FFFFFF"/>
                </a:solidFill>
              </a:defRPr>
            </a:lvl6pPr>
            <a:lvl7pPr lvl="6" algn="l">
              <a:lnSpc>
                <a:spcPct val="100000"/>
              </a:lnSpc>
              <a:spcBef>
                <a:spcPts val="0"/>
              </a:spcBef>
              <a:spcAft>
                <a:spcPts val="0"/>
              </a:spcAft>
              <a:buClr>
                <a:srgbClr val="FFFFFF"/>
              </a:buClr>
              <a:buSzPts val="3000"/>
              <a:buNone/>
              <a:defRPr sz="3000">
                <a:solidFill>
                  <a:srgbClr val="FFFFFF"/>
                </a:solidFill>
              </a:defRPr>
            </a:lvl7pPr>
            <a:lvl8pPr lvl="7" algn="l">
              <a:lnSpc>
                <a:spcPct val="100000"/>
              </a:lnSpc>
              <a:spcBef>
                <a:spcPts val="0"/>
              </a:spcBef>
              <a:spcAft>
                <a:spcPts val="0"/>
              </a:spcAft>
              <a:buClr>
                <a:srgbClr val="FFFFFF"/>
              </a:buClr>
              <a:buSzPts val="3000"/>
              <a:buNone/>
              <a:defRPr sz="3000">
                <a:solidFill>
                  <a:srgbClr val="FFFFFF"/>
                </a:solidFill>
              </a:defRPr>
            </a:lvl8pPr>
            <a:lvl9pPr lvl="8" algn="l">
              <a:lnSpc>
                <a:spcPct val="100000"/>
              </a:lnSpc>
              <a:spcBef>
                <a:spcPts val="0"/>
              </a:spcBef>
              <a:spcAft>
                <a:spcPts val="0"/>
              </a:spcAft>
              <a:buClr>
                <a:srgbClr val="FFFFFF"/>
              </a:buClr>
              <a:buSzPts val="3000"/>
              <a:buNone/>
              <a:defRPr sz="3000">
                <a:solidFill>
                  <a:srgbClr val="FFFFFF"/>
                </a:solidFill>
              </a:defRPr>
            </a:lvl9pPr>
          </a:lstStyle>
          <a:p/>
        </p:txBody>
      </p:sp>
      <p:sp>
        <p:nvSpPr>
          <p:cNvPr id="118" name="Google Shape;118;p25"/>
          <p:cNvSpPr txBox="1"/>
          <p:nvPr>
            <p:ph idx="1" type="body"/>
          </p:nvPr>
        </p:nvSpPr>
        <p:spPr>
          <a:xfrm>
            <a:off x="4011825" y="364950"/>
            <a:ext cx="4850400" cy="4259700"/>
          </a:xfrm>
          <a:prstGeom prst="rect">
            <a:avLst/>
          </a:prstGeom>
          <a:noFill/>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dk2"/>
              </a:buClr>
              <a:buSzPts val="1800"/>
              <a:buChar char="●"/>
              <a:defRPr sz="1800">
                <a:solidFill>
                  <a:schemeClr val="dk2"/>
                </a:solidFill>
              </a:defRPr>
            </a:lvl1pPr>
            <a:lvl2pPr indent="-317500" lvl="1" marL="914400" algn="l">
              <a:lnSpc>
                <a:spcPct val="115000"/>
              </a:lnSpc>
              <a:spcBef>
                <a:spcPts val="0"/>
              </a:spcBef>
              <a:spcAft>
                <a:spcPts val="0"/>
              </a:spcAft>
              <a:buClr>
                <a:schemeClr val="dk2"/>
              </a:buClr>
              <a:buSzPts val="1400"/>
              <a:buChar char="○"/>
              <a:defRPr sz="1400">
                <a:solidFill>
                  <a:schemeClr val="dk2"/>
                </a:solidFill>
              </a:defRPr>
            </a:lvl2pPr>
            <a:lvl3pPr indent="-317500" lvl="2" marL="1371600" algn="l">
              <a:lnSpc>
                <a:spcPct val="115000"/>
              </a:lnSpc>
              <a:spcBef>
                <a:spcPts val="0"/>
              </a:spcBef>
              <a:spcAft>
                <a:spcPts val="0"/>
              </a:spcAft>
              <a:buClr>
                <a:schemeClr val="dk2"/>
              </a:buClr>
              <a:buSzPts val="1400"/>
              <a:buChar char="■"/>
              <a:defRPr sz="1400">
                <a:solidFill>
                  <a:schemeClr val="dk2"/>
                </a:solidFill>
              </a:defRPr>
            </a:lvl3pPr>
            <a:lvl4pPr indent="-317500" lvl="3" marL="1828800" algn="l">
              <a:lnSpc>
                <a:spcPct val="115000"/>
              </a:lnSpc>
              <a:spcBef>
                <a:spcPts val="0"/>
              </a:spcBef>
              <a:spcAft>
                <a:spcPts val="0"/>
              </a:spcAft>
              <a:buClr>
                <a:schemeClr val="dk2"/>
              </a:buClr>
              <a:buSzPts val="1400"/>
              <a:buChar char="●"/>
              <a:defRPr sz="1400">
                <a:solidFill>
                  <a:schemeClr val="dk2"/>
                </a:solidFill>
              </a:defRPr>
            </a:lvl4pPr>
            <a:lvl5pPr indent="-317500" lvl="4" marL="2286000" algn="l">
              <a:lnSpc>
                <a:spcPct val="115000"/>
              </a:lnSpc>
              <a:spcBef>
                <a:spcPts val="0"/>
              </a:spcBef>
              <a:spcAft>
                <a:spcPts val="0"/>
              </a:spcAft>
              <a:buClr>
                <a:schemeClr val="dk2"/>
              </a:buClr>
              <a:buSzPts val="1400"/>
              <a:buChar char="○"/>
              <a:defRPr sz="1400">
                <a:solidFill>
                  <a:schemeClr val="dk2"/>
                </a:solidFill>
              </a:defRPr>
            </a:lvl5pPr>
            <a:lvl6pPr indent="-317500" lvl="5" marL="2743200" algn="l">
              <a:lnSpc>
                <a:spcPct val="115000"/>
              </a:lnSpc>
              <a:spcBef>
                <a:spcPts val="0"/>
              </a:spcBef>
              <a:spcAft>
                <a:spcPts val="0"/>
              </a:spcAft>
              <a:buClr>
                <a:schemeClr val="dk2"/>
              </a:buClr>
              <a:buSzPts val="1400"/>
              <a:buChar char="■"/>
              <a:defRPr sz="1400">
                <a:solidFill>
                  <a:schemeClr val="dk2"/>
                </a:solidFill>
              </a:defRPr>
            </a:lvl6pPr>
            <a:lvl7pPr indent="-317500" lvl="6" marL="3200400" algn="l">
              <a:lnSpc>
                <a:spcPct val="115000"/>
              </a:lnSpc>
              <a:spcBef>
                <a:spcPts val="0"/>
              </a:spcBef>
              <a:spcAft>
                <a:spcPts val="0"/>
              </a:spcAft>
              <a:buClr>
                <a:schemeClr val="dk2"/>
              </a:buClr>
              <a:buSzPts val="1400"/>
              <a:buChar char="●"/>
              <a:defRPr sz="1400">
                <a:solidFill>
                  <a:schemeClr val="dk2"/>
                </a:solidFill>
              </a:defRPr>
            </a:lvl7pPr>
            <a:lvl8pPr indent="-317500" lvl="7" marL="3657600" algn="l">
              <a:lnSpc>
                <a:spcPct val="115000"/>
              </a:lnSpc>
              <a:spcBef>
                <a:spcPts val="0"/>
              </a:spcBef>
              <a:spcAft>
                <a:spcPts val="0"/>
              </a:spcAft>
              <a:buClr>
                <a:schemeClr val="dk2"/>
              </a:buClr>
              <a:buSzPts val="1400"/>
              <a:buChar char="○"/>
              <a:defRPr sz="1400">
                <a:solidFill>
                  <a:schemeClr val="dk2"/>
                </a:solidFill>
              </a:defRPr>
            </a:lvl8pPr>
            <a:lvl9pPr indent="-317500" lvl="8" marL="4114800" algn="l">
              <a:lnSpc>
                <a:spcPct val="115000"/>
              </a:lnSpc>
              <a:spcBef>
                <a:spcPts val="0"/>
              </a:spcBef>
              <a:spcAft>
                <a:spcPts val="0"/>
              </a:spcAft>
              <a:buClr>
                <a:schemeClr val="dk2"/>
              </a:buClr>
              <a:buSzPts val="1400"/>
              <a:buChar char="■"/>
              <a:defRPr sz="1400">
                <a:solidFill>
                  <a:schemeClr val="dk2"/>
                </a:solidFill>
              </a:defRPr>
            </a:lvl9pPr>
          </a:lstStyle>
          <a:p/>
        </p:txBody>
      </p:sp>
      <p:sp>
        <p:nvSpPr>
          <p:cNvPr id="119" name="Google Shape;119;p25"/>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AUTOLAYOUT_17">
    <p:bg>
      <p:bgPr>
        <a:solidFill>
          <a:srgbClr val="FFFFFF"/>
        </a:solidFill>
      </p:bgPr>
    </p:bg>
    <p:spTree>
      <p:nvGrpSpPr>
        <p:cNvPr id="120" name="Shape 120"/>
        <p:cNvGrpSpPr/>
        <p:nvPr/>
      </p:nvGrpSpPr>
      <p:grpSpPr>
        <a:xfrm>
          <a:off x="0" y="0"/>
          <a:ext cx="0" cy="0"/>
          <a:chOff x="0" y="0"/>
          <a:chExt cx="0" cy="0"/>
        </a:xfrm>
      </p:grpSpPr>
      <p:sp>
        <p:nvSpPr>
          <p:cNvPr id="121" name="Google Shape;121;p26"/>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26"/>
          <p:cNvSpPr txBox="1"/>
          <p:nvPr>
            <p:ph type="title"/>
          </p:nvPr>
        </p:nvSpPr>
        <p:spPr>
          <a:xfrm>
            <a:off x="351600" y="2736850"/>
            <a:ext cx="3997500" cy="1389600"/>
          </a:xfrm>
          <a:prstGeom prst="rect">
            <a:avLst/>
          </a:prstGeom>
          <a:noFill/>
        </p:spPr>
        <p:txBody>
          <a:bodyPr anchorCtr="0" anchor="ctr" bIns="91425" lIns="91425" spcFirstLastPara="1" rIns="91425" wrap="square" tIns="91425">
            <a:normAutofit/>
          </a:bodyPr>
          <a:lstStyle>
            <a:lvl1pPr lvl="0" algn="l">
              <a:lnSpc>
                <a:spcPct val="100000"/>
              </a:lnSpc>
              <a:spcBef>
                <a:spcPts val="0"/>
              </a:spcBef>
              <a:spcAft>
                <a:spcPts val="0"/>
              </a:spcAft>
              <a:buNone/>
              <a:defRPr b="1" sz="2800">
                <a:solidFill>
                  <a:srgbClr val="212121"/>
                </a:solidFill>
              </a:defRPr>
            </a:lvl1pPr>
            <a:lvl2pPr lvl="1" algn="l">
              <a:lnSpc>
                <a:spcPct val="100000"/>
              </a:lnSpc>
              <a:spcBef>
                <a:spcPts val="0"/>
              </a:spcBef>
              <a:spcAft>
                <a:spcPts val="0"/>
              </a:spcAft>
              <a:buNone/>
              <a:defRPr b="1" sz="2800">
                <a:solidFill>
                  <a:srgbClr val="212121"/>
                </a:solidFill>
              </a:defRPr>
            </a:lvl2pPr>
            <a:lvl3pPr lvl="2" algn="l">
              <a:lnSpc>
                <a:spcPct val="100000"/>
              </a:lnSpc>
              <a:spcBef>
                <a:spcPts val="0"/>
              </a:spcBef>
              <a:spcAft>
                <a:spcPts val="0"/>
              </a:spcAft>
              <a:buNone/>
              <a:defRPr b="1" sz="2800">
                <a:solidFill>
                  <a:srgbClr val="212121"/>
                </a:solidFill>
              </a:defRPr>
            </a:lvl3pPr>
            <a:lvl4pPr lvl="3" algn="l">
              <a:lnSpc>
                <a:spcPct val="100000"/>
              </a:lnSpc>
              <a:spcBef>
                <a:spcPts val="0"/>
              </a:spcBef>
              <a:spcAft>
                <a:spcPts val="0"/>
              </a:spcAft>
              <a:buNone/>
              <a:defRPr b="1" sz="2800">
                <a:solidFill>
                  <a:srgbClr val="212121"/>
                </a:solidFill>
              </a:defRPr>
            </a:lvl4pPr>
            <a:lvl5pPr lvl="4" algn="l">
              <a:lnSpc>
                <a:spcPct val="100000"/>
              </a:lnSpc>
              <a:spcBef>
                <a:spcPts val="0"/>
              </a:spcBef>
              <a:spcAft>
                <a:spcPts val="0"/>
              </a:spcAft>
              <a:buNone/>
              <a:defRPr b="1" sz="2800">
                <a:solidFill>
                  <a:srgbClr val="212121"/>
                </a:solidFill>
              </a:defRPr>
            </a:lvl5pPr>
            <a:lvl6pPr lvl="5" algn="l">
              <a:lnSpc>
                <a:spcPct val="100000"/>
              </a:lnSpc>
              <a:spcBef>
                <a:spcPts val="0"/>
              </a:spcBef>
              <a:spcAft>
                <a:spcPts val="0"/>
              </a:spcAft>
              <a:buNone/>
              <a:defRPr b="1" sz="2800">
                <a:solidFill>
                  <a:srgbClr val="212121"/>
                </a:solidFill>
              </a:defRPr>
            </a:lvl6pPr>
            <a:lvl7pPr lvl="6" algn="l">
              <a:lnSpc>
                <a:spcPct val="100000"/>
              </a:lnSpc>
              <a:spcBef>
                <a:spcPts val="0"/>
              </a:spcBef>
              <a:spcAft>
                <a:spcPts val="0"/>
              </a:spcAft>
              <a:buNone/>
              <a:defRPr b="1" sz="2800">
                <a:solidFill>
                  <a:srgbClr val="212121"/>
                </a:solidFill>
              </a:defRPr>
            </a:lvl7pPr>
            <a:lvl8pPr lvl="7" algn="l">
              <a:lnSpc>
                <a:spcPct val="100000"/>
              </a:lnSpc>
              <a:spcBef>
                <a:spcPts val="0"/>
              </a:spcBef>
              <a:spcAft>
                <a:spcPts val="0"/>
              </a:spcAft>
              <a:buNone/>
              <a:defRPr b="1" sz="2800">
                <a:solidFill>
                  <a:srgbClr val="212121"/>
                </a:solidFill>
              </a:defRPr>
            </a:lvl8pPr>
            <a:lvl9pPr lvl="8" algn="l">
              <a:lnSpc>
                <a:spcPct val="100000"/>
              </a:lnSpc>
              <a:spcBef>
                <a:spcPts val="0"/>
              </a:spcBef>
              <a:spcAft>
                <a:spcPts val="0"/>
              </a:spcAft>
              <a:buNone/>
              <a:defRPr b="1" sz="2800">
                <a:solidFill>
                  <a:srgbClr val="212121"/>
                </a:solidFill>
              </a:defRPr>
            </a:lvl9pPr>
          </a:lstStyle>
          <a:p/>
        </p:txBody>
      </p:sp>
      <p:sp>
        <p:nvSpPr>
          <p:cNvPr id="123" name="Google Shape;123;p26"/>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4">
  <p:cSld name="AUTOLAYOUT_18">
    <p:bg>
      <p:bgPr>
        <a:solidFill>
          <a:srgbClr val="FFFFFF"/>
        </a:solidFill>
      </p:bgPr>
    </p:bg>
    <p:spTree>
      <p:nvGrpSpPr>
        <p:cNvPr id="124" name="Shape 124"/>
        <p:cNvGrpSpPr/>
        <p:nvPr/>
      </p:nvGrpSpPr>
      <p:grpSpPr>
        <a:xfrm>
          <a:off x="0" y="0"/>
          <a:ext cx="0" cy="0"/>
          <a:chOff x="0" y="0"/>
          <a:chExt cx="0" cy="0"/>
        </a:xfrm>
      </p:grpSpPr>
      <p:sp>
        <p:nvSpPr>
          <p:cNvPr id="125" name="Google Shape;125;p27"/>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27"/>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rgbClr val="212121"/>
                </a:solidFill>
              </a:defRPr>
            </a:lvl1pPr>
            <a:lvl2pPr lvl="1" algn="r">
              <a:lnSpc>
                <a:spcPct val="100000"/>
              </a:lnSpc>
              <a:spcAft>
                <a:spcPts val="0"/>
              </a:spcAft>
              <a:buNone/>
              <a:defRPr sz="1000">
                <a:solidFill>
                  <a:srgbClr val="212121"/>
                </a:solidFill>
              </a:defRPr>
            </a:lvl2pPr>
            <a:lvl3pPr lvl="2" algn="r">
              <a:lnSpc>
                <a:spcPct val="100000"/>
              </a:lnSpc>
              <a:spcAft>
                <a:spcPts val="0"/>
              </a:spcAft>
              <a:buNone/>
              <a:defRPr sz="1000">
                <a:solidFill>
                  <a:srgbClr val="212121"/>
                </a:solidFill>
              </a:defRPr>
            </a:lvl3pPr>
            <a:lvl4pPr lvl="3" algn="r">
              <a:lnSpc>
                <a:spcPct val="100000"/>
              </a:lnSpc>
              <a:spcAft>
                <a:spcPts val="0"/>
              </a:spcAft>
              <a:buNone/>
              <a:defRPr sz="1000">
                <a:solidFill>
                  <a:srgbClr val="212121"/>
                </a:solidFill>
              </a:defRPr>
            </a:lvl4pPr>
            <a:lvl5pPr lvl="4" algn="r">
              <a:lnSpc>
                <a:spcPct val="100000"/>
              </a:lnSpc>
              <a:spcAft>
                <a:spcPts val="0"/>
              </a:spcAft>
              <a:buNone/>
              <a:defRPr sz="1000">
                <a:solidFill>
                  <a:srgbClr val="212121"/>
                </a:solidFill>
              </a:defRPr>
            </a:lvl5pPr>
            <a:lvl6pPr lvl="5" algn="r">
              <a:lnSpc>
                <a:spcPct val="100000"/>
              </a:lnSpc>
              <a:spcAft>
                <a:spcPts val="0"/>
              </a:spcAft>
              <a:buNone/>
              <a:defRPr sz="1000">
                <a:solidFill>
                  <a:srgbClr val="212121"/>
                </a:solidFill>
              </a:defRPr>
            </a:lvl6pPr>
            <a:lvl7pPr lvl="6" algn="r">
              <a:lnSpc>
                <a:spcPct val="100000"/>
              </a:lnSpc>
              <a:spcAft>
                <a:spcPts val="0"/>
              </a:spcAft>
              <a:buNone/>
              <a:defRPr sz="1000">
                <a:solidFill>
                  <a:srgbClr val="212121"/>
                </a:solidFill>
              </a:defRPr>
            </a:lvl7pPr>
            <a:lvl8pPr lvl="7" algn="r">
              <a:lnSpc>
                <a:spcPct val="100000"/>
              </a:lnSpc>
              <a:spcAft>
                <a:spcPts val="0"/>
              </a:spcAft>
              <a:buNone/>
              <a:defRPr sz="1000">
                <a:solidFill>
                  <a:srgbClr val="212121"/>
                </a:solidFill>
              </a:defRPr>
            </a:lvl8pPr>
            <a:lvl9pPr lvl="8" algn="r">
              <a:lnSpc>
                <a:spcPct val="100000"/>
              </a:lnSpc>
              <a:spcAft>
                <a:spcPts val="0"/>
              </a:spcAft>
              <a:buNone/>
              <a:defRPr sz="1000">
                <a:solidFill>
                  <a:srgbClr val="212121"/>
                </a:solidFill>
              </a:defRPr>
            </a:lvl9pPr>
          </a:lstStyle>
          <a:p>
            <a:pPr indent="0" lvl="0" marL="0" rtl="0" algn="r">
              <a:spcBef>
                <a:spcPts val="0"/>
              </a:spcBef>
              <a:spcAft>
                <a:spcPts val="0"/>
              </a:spcAft>
              <a:buNone/>
            </a:pPr>
            <a:fld id="{00000000-1234-1234-1234-123412341234}" type="slidenum">
              <a:rPr lang="en"/>
              <a:t>‹#›</a:t>
            </a:fld>
            <a:endParaRPr/>
          </a:p>
        </p:txBody>
      </p:sp>
      <p:sp>
        <p:nvSpPr>
          <p:cNvPr id="127" name="Google Shape;127;p27"/>
          <p:cNvSpPr txBox="1"/>
          <p:nvPr>
            <p:ph type="title"/>
          </p:nvPr>
        </p:nvSpPr>
        <p:spPr>
          <a:xfrm>
            <a:off x="523250" y="1523725"/>
            <a:ext cx="3477900" cy="1388700"/>
          </a:xfrm>
          <a:prstGeom prst="rect">
            <a:avLst/>
          </a:prstGeom>
          <a:noFill/>
        </p:spPr>
        <p:txBody>
          <a:bodyPr anchorCtr="0" anchor="b" bIns="91425" lIns="91425" spcFirstLastPara="1" rIns="91425" wrap="square" tIns="91425">
            <a:normAutofit/>
          </a:bodyPr>
          <a:lstStyle>
            <a:lvl1pPr lvl="0" algn="l">
              <a:lnSpc>
                <a:spcPct val="100000"/>
              </a:lnSpc>
              <a:spcBef>
                <a:spcPts val="0"/>
              </a:spcBef>
              <a:spcAft>
                <a:spcPts val="0"/>
              </a:spcAft>
              <a:buClr>
                <a:srgbClr val="FFFFFF"/>
              </a:buClr>
              <a:buSzPts val="3000"/>
              <a:buNone/>
              <a:defRPr sz="3000">
                <a:solidFill>
                  <a:srgbClr val="FFFFFF"/>
                </a:solidFill>
              </a:defRPr>
            </a:lvl1pPr>
            <a:lvl2pPr lvl="1" algn="l">
              <a:lnSpc>
                <a:spcPct val="100000"/>
              </a:lnSpc>
              <a:spcBef>
                <a:spcPts val="0"/>
              </a:spcBef>
              <a:spcAft>
                <a:spcPts val="0"/>
              </a:spcAft>
              <a:buClr>
                <a:srgbClr val="FFFFFF"/>
              </a:buClr>
              <a:buSzPts val="3000"/>
              <a:buNone/>
              <a:defRPr sz="3000">
                <a:solidFill>
                  <a:srgbClr val="FFFFFF"/>
                </a:solidFill>
              </a:defRPr>
            </a:lvl2pPr>
            <a:lvl3pPr lvl="2" algn="l">
              <a:lnSpc>
                <a:spcPct val="100000"/>
              </a:lnSpc>
              <a:spcBef>
                <a:spcPts val="0"/>
              </a:spcBef>
              <a:spcAft>
                <a:spcPts val="0"/>
              </a:spcAft>
              <a:buClr>
                <a:srgbClr val="FFFFFF"/>
              </a:buClr>
              <a:buSzPts val="3000"/>
              <a:buNone/>
              <a:defRPr sz="3000">
                <a:solidFill>
                  <a:srgbClr val="FFFFFF"/>
                </a:solidFill>
              </a:defRPr>
            </a:lvl3pPr>
            <a:lvl4pPr lvl="3" algn="l">
              <a:lnSpc>
                <a:spcPct val="100000"/>
              </a:lnSpc>
              <a:spcBef>
                <a:spcPts val="0"/>
              </a:spcBef>
              <a:spcAft>
                <a:spcPts val="0"/>
              </a:spcAft>
              <a:buClr>
                <a:srgbClr val="FFFFFF"/>
              </a:buClr>
              <a:buSzPts val="3000"/>
              <a:buNone/>
              <a:defRPr sz="3000">
                <a:solidFill>
                  <a:srgbClr val="FFFFFF"/>
                </a:solidFill>
              </a:defRPr>
            </a:lvl4pPr>
            <a:lvl5pPr lvl="4" algn="l">
              <a:lnSpc>
                <a:spcPct val="100000"/>
              </a:lnSpc>
              <a:spcBef>
                <a:spcPts val="0"/>
              </a:spcBef>
              <a:spcAft>
                <a:spcPts val="0"/>
              </a:spcAft>
              <a:buClr>
                <a:srgbClr val="FFFFFF"/>
              </a:buClr>
              <a:buSzPts val="3000"/>
              <a:buNone/>
              <a:defRPr sz="3000">
                <a:solidFill>
                  <a:srgbClr val="FFFFFF"/>
                </a:solidFill>
              </a:defRPr>
            </a:lvl5pPr>
            <a:lvl6pPr lvl="5" algn="l">
              <a:lnSpc>
                <a:spcPct val="100000"/>
              </a:lnSpc>
              <a:spcBef>
                <a:spcPts val="0"/>
              </a:spcBef>
              <a:spcAft>
                <a:spcPts val="0"/>
              </a:spcAft>
              <a:buClr>
                <a:srgbClr val="FFFFFF"/>
              </a:buClr>
              <a:buSzPts val="3000"/>
              <a:buNone/>
              <a:defRPr sz="3000">
                <a:solidFill>
                  <a:srgbClr val="FFFFFF"/>
                </a:solidFill>
              </a:defRPr>
            </a:lvl6pPr>
            <a:lvl7pPr lvl="6" algn="l">
              <a:lnSpc>
                <a:spcPct val="100000"/>
              </a:lnSpc>
              <a:spcBef>
                <a:spcPts val="0"/>
              </a:spcBef>
              <a:spcAft>
                <a:spcPts val="0"/>
              </a:spcAft>
              <a:buClr>
                <a:srgbClr val="FFFFFF"/>
              </a:buClr>
              <a:buSzPts val="3000"/>
              <a:buNone/>
              <a:defRPr sz="3000">
                <a:solidFill>
                  <a:srgbClr val="FFFFFF"/>
                </a:solidFill>
              </a:defRPr>
            </a:lvl7pPr>
            <a:lvl8pPr lvl="7" algn="l">
              <a:lnSpc>
                <a:spcPct val="100000"/>
              </a:lnSpc>
              <a:spcBef>
                <a:spcPts val="0"/>
              </a:spcBef>
              <a:spcAft>
                <a:spcPts val="0"/>
              </a:spcAft>
              <a:buClr>
                <a:srgbClr val="FFFFFF"/>
              </a:buClr>
              <a:buSzPts val="3000"/>
              <a:buNone/>
              <a:defRPr sz="3000">
                <a:solidFill>
                  <a:srgbClr val="FFFFFF"/>
                </a:solidFill>
              </a:defRPr>
            </a:lvl8pPr>
            <a:lvl9pPr lvl="8" algn="l">
              <a:lnSpc>
                <a:spcPct val="100000"/>
              </a:lnSpc>
              <a:spcBef>
                <a:spcPts val="0"/>
              </a:spcBef>
              <a:spcAft>
                <a:spcPts val="0"/>
              </a:spcAft>
              <a:buClr>
                <a:srgbClr val="FFFFFF"/>
              </a:buClr>
              <a:buSzPts val="3000"/>
              <a:buNone/>
              <a:defRPr sz="3000">
                <a:solidFill>
                  <a:srgbClr val="FFFFFF"/>
                </a:solidFill>
              </a:defRPr>
            </a:lvl9pPr>
          </a:lstStyle>
          <a:p/>
        </p:txBody>
      </p:sp>
      <p:sp>
        <p:nvSpPr>
          <p:cNvPr id="128" name="Google Shape;128;p27"/>
          <p:cNvSpPr txBox="1"/>
          <p:nvPr>
            <p:ph idx="1" type="body"/>
          </p:nvPr>
        </p:nvSpPr>
        <p:spPr>
          <a:xfrm>
            <a:off x="523325" y="3020275"/>
            <a:ext cx="3477900" cy="1534800"/>
          </a:xfrm>
          <a:prstGeom prst="rect">
            <a:avLst/>
          </a:prstGeom>
          <a:noFill/>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rgbClr val="FFFFFF"/>
              </a:buClr>
              <a:buSzPts val="1600"/>
              <a:buChar char="●"/>
              <a:defRPr sz="1600">
                <a:solidFill>
                  <a:srgbClr val="FFFFFF"/>
                </a:solidFill>
              </a:defRPr>
            </a:lvl1pPr>
            <a:lvl2pPr indent="-317500" lvl="1" marL="914400" algn="l">
              <a:lnSpc>
                <a:spcPct val="115000"/>
              </a:lnSpc>
              <a:spcBef>
                <a:spcPts val="0"/>
              </a:spcBef>
              <a:spcAft>
                <a:spcPts val="0"/>
              </a:spcAft>
              <a:buClr>
                <a:srgbClr val="FFFFFF"/>
              </a:buClr>
              <a:buSzPts val="1400"/>
              <a:buChar char="○"/>
              <a:defRPr sz="1400">
                <a:solidFill>
                  <a:srgbClr val="FFFFFF"/>
                </a:solidFill>
              </a:defRPr>
            </a:lvl2pPr>
            <a:lvl3pPr indent="-317500" lvl="2" marL="1371600" algn="l">
              <a:lnSpc>
                <a:spcPct val="115000"/>
              </a:lnSpc>
              <a:spcBef>
                <a:spcPts val="0"/>
              </a:spcBef>
              <a:spcAft>
                <a:spcPts val="0"/>
              </a:spcAft>
              <a:buClr>
                <a:srgbClr val="FFFFFF"/>
              </a:buClr>
              <a:buSzPts val="1400"/>
              <a:buChar char="■"/>
              <a:defRPr sz="1400">
                <a:solidFill>
                  <a:srgbClr val="FFFFFF"/>
                </a:solidFill>
              </a:defRPr>
            </a:lvl3pPr>
            <a:lvl4pPr indent="-317500" lvl="3" marL="1828800" algn="l">
              <a:lnSpc>
                <a:spcPct val="115000"/>
              </a:lnSpc>
              <a:spcBef>
                <a:spcPts val="0"/>
              </a:spcBef>
              <a:spcAft>
                <a:spcPts val="0"/>
              </a:spcAft>
              <a:buClr>
                <a:srgbClr val="FFFFFF"/>
              </a:buClr>
              <a:buSzPts val="1400"/>
              <a:buChar char="●"/>
              <a:defRPr sz="1400">
                <a:solidFill>
                  <a:srgbClr val="FFFFFF"/>
                </a:solidFill>
              </a:defRPr>
            </a:lvl4pPr>
            <a:lvl5pPr indent="-317500" lvl="4" marL="2286000" algn="l">
              <a:lnSpc>
                <a:spcPct val="115000"/>
              </a:lnSpc>
              <a:spcBef>
                <a:spcPts val="0"/>
              </a:spcBef>
              <a:spcAft>
                <a:spcPts val="0"/>
              </a:spcAft>
              <a:buClr>
                <a:srgbClr val="FFFFFF"/>
              </a:buClr>
              <a:buSzPts val="1400"/>
              <a:buChar char="○"/>
              <a:defRPr sz="1400">
                <a:solidFill>
                  <a:srgbClr val="FFFFFF"/>
                </a:solidFill>
              </a:defRPr>
            </a:lvl5pPr>
            <a:lvl6pPr indent="-317500" lvl="5" marL="2743200" algn="l">
              <a:lnSpc>
                <a:spcPct val="115000"/>
              </a:lnSpc>
              <a:spcBef>
                <a:spcPts val="0"/>
              </a:spcBef>
              <a:spcAft>
                <a:spcPts val="0"/>
              </a:spcAft>
              <a:buClr>
                <a:srgbClr val="FFFFFF"/>
              </a:buClr>
              <a:buSzPts val="1400"/>
              <a:buChar char="■"/>
              <a:defRPr sz="1400">
                <a:solidFill>
                  <a:srgbClr val="FFFFFF"/>
                </a:solidFill>
              </a:defRPr>
            </a:lvl6pPr>
            <a:lvl7pPr indent="-317500" lvl="6" marL="3200400" algn="l">
              <a:lnSpc>
                <a:spcPct val="115000"/>
              </a:lnSpc>
              <a:spcBef>
                <a:spcPts val="0"/>
              </a:spcBef>
              <a:spcAft>
                <a:spcPts val="0"/>
              </a:spcAft>
              <a:buClr>
                <a:srgbClr val="FFFFFF"/>
              </a:buClr>
              <a:buSzPts val="1400"/>
              <a:buChar char="●"/>
              <a:defRPr sz="1400">
                <a:solidFill>
                  <a:srgbClr val="FFFFFF"/>
                </a:solidFill>
              </a:defRPr>
            </a:lvl7pPr>
            <a:lvl8pPr indent="-317500" lvl="7" marL="3657600" algn="l">
              <a:lnSpc>
                <a:spcPct val="115000"/>
              </a:lnSpc>
              <a:spcBef>
                <a:spcPts val="0"/>
              </a:spcBef>
              <a:spcAft>
                <a:spcPts val="0"/>
              </a:spcAft>
              <a:buClr>
                <a:srgbClr val="FFFFFF"/>
              </a:buClr>
              <a:buSzPts val="1400"/>
              <a:buChar char="○"/>
              <a:defRPr sz="1400">
                <a:solidFill>
                  <a:srgbClr val="FFFFFF"/>
                </a:solidFill>
              </a:defRPr>
            </a:lvl8pPr>
            <a:lvl9pPr indent="-317500" lvl="8" marL="4114800" algn="l">
              <a:lnSpc>
                <a:spcPct val="115000"/>
              </a:lnSpc>
              <a:spcBef>
                <a:spcPts val="0"/>
              </a:spcBef>
              <a:spcAft>
                <a:spcPts val="0"/>
              </a:spcAft>
              <a:buClr>
                <a:srgbClr val="FFFFFF"/>
              </a:buClr>
              <a:buSzPts val="1400"/>
              <a:buChar char="■"/>
              <a:defRPr sz="1400">
                <a:solidFill>
                  <a:srgbClr val="FFFFFF"/>
                </a:solidFil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5">
  <p:cSld name="AUTOLAYOUT_19">
    <p:spTree>
      <p:nvGrpSpPr>
        <p:cNvPr id="129" name="Shape 129"/>
        <p:cNvGrpSpPr/>
        <p:nvPr/>
      </p:nvGrpSpPr>
      <p:grpSpPr>
        <a:xfrm>
          <a:off x="0" y="0"/>
          <a:ext cx="0" cy="0"/>
          <a:chOff x="0" y="0"/>
          <a:chExt cx="0" cy="0"/>
        </a:xfrm>
      </p:grpSpPr>
      <p:sp>
        <p:nvSpPr>
          <p:cNvPr id="130" name="Google Shape;130;p28"/>
          <p:cNvSpPr/>
          <p:nvPr/>
        </p:nvSpPr>
        <p:spPr>
          <a:xfrm>
            <a:off x="0" y="0"/>
            <a:ext cx="9144000" cy="5143500"/>
          </a:xfrm>
          <a:prstGeom prst="rect">
            <a:avLst/>
          </a:prstGeom>
          <a:gradFill>
            <a:gsLst>
              <a:gs pos="0">
                <a:srgbClr val="696969"/>
              </a:gs>
              <a:gs pos="100000">
                <a:srgbClr val="1D1D1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8"/>
          <p:cNvSpPr txBox="1"/>
          <p:nvPr>
            <p:ph type="title"/>
          </p:nvPr>
        </p:nvSpPr>
        <p:spPr>
          <a:xfrm>
            <a:off x="311700" y="205950"/>
            <a:ext cx="3889500" cy="1833000"/>
          </a:xfrm>
          <a:prstGeom prst="rect">
            <a:avLst/>
          </a:prstGeom>
          <a:noFill/>
        </p:spPr>
        <p:txBody>
          <a:bodyPr anchorCtr="0" anchor="b" bIns="91425" lIns="91425" spcFirstLastPara="1" rIns="91425" wrap="square" tIns="91425">
            <a:normAutofit/>
          </a:bodyPr>
          <a:lstStyle>
            <a:lvl1pPr lvl="0" algn="l">
              <a:lnSpc>
                <a:spcPct val="100000"/>
              </a:lnSpc>
              <a:spcBef>
                <a:spcPts val="0"/>
              </a:spcBef>
              <a:spcAft>
                <a:spcPts val="0"/>
              </a:spcAft>
              <a:buClr>
                <a:srgbClr val="FFFFFF"/>
              </a:buClr>
              <a:buSzPts val="2800"/>
              <a:buNone/>
              <a:defRPr sz="2800">
                <a:solidFill>
                  <a:srgbClr val="FFFFFF"/>
                </a:solidFill>
              </a:defRPr>
            </a:lvl1pPr>
            <a:lvl2pPr lvl="1" algn="l">
              <a:lnSpc>
                <a:spcPct val="100000"/>
              </a:lnSpc>
              <a:spcBef>
                <a:spcPts val="0"/>
              </a:spcBef>
              <a:spcAft>
                <a:spcPts val="0"/>
              </a:spcAft>
              <a:buClr>
                <a:srgbClr val="FFFFFF"/>
              </a:buClr>
              <a:buSzPts val="2800"/>
              <a:buNone/>
              <a:defRPr sz="2800">
                <a:solidFill>
                  <a:srgbClr val="FFFFFF"/>
                </a:solidFill>
              </a:defRPr>
            </a:lvl2pPr>
            <a:lvl3pPr lvl="2" algn="l">
              <a:lnSpc>
                <a:spcPct val="100000"/>
              </a:lnSpc>
              <a:spcBef>
                <a:spcPts val="0"/>
              </a:spcBef>
              <a:spcAft>
                <a:spcPts val="0"/>
              </a:spcAft>
              <a:buClr>
                <a:srgbClr val="FFFFFF"/>
              </a:buClr>
              <a:buSzPts val="2800"/>
              <a:buNone/>
              <a:defRPr sz="2800">
                <a:solidFill>
                  <a:srgbClr val="FFFFFF"/>
                </a:solidFill>
              </a:defRPr>
            </a:lvl3pPr>
            <a:lvl4pPr lvl="3" algn="l">
              <a:lnSpc>
                <a:spcPct val="100000"/>
              </a:lnSpc>
              <a:spcBef>
                <a:spcPts val="0"/>
              </a:spcBef>
              <a:spcAft>
                <a:spcPts val="0"/>
              </a:spcAft>
              <a:buClr>
                <a:srgbClr val="FFFFFF"/>
              </a:buClr>
              <a:buSzPts val="2800"/>
              <a:buNone/>
              <a:defRPr sz="2800">
                <a:solidFill>
                  <a:srgbClr val="FFFFFF"/>
                </a:solidFill>
              </a:defRPr>
            </a:lvl4pPr>
            <a:lvl5pPr lvl="4" algn="l">
              <a:lnSpc>
                <a:spcPct val="100000"/>
              </a:lnSpc>
              <a:spcBef>
                <a:spcPts val="0"/>
              </a:spcBef>
              <a:spcAft>
                <a:spcPts val="0"/>
              </a:spcAft>
              <a:buClr>
                <a:srgbClr val="FFFFFF"/>
              </a:buClr>
              <a:buSzPts val="2800"/>
              <a:buNone/>
              <a:defRPr sz="2800">
                <a:solidFill>
                  <a:srgbClr val="FFFFFF"/>
                </a:solidFill>
              </a:defRPr>
            </a:lvl5pPr>
            <a:lvl6pPr lvl="5" algn="l">
              <a:lnSpc>
                <a:spcPct val="100000"/>
              </a:lnSpc>
              <a:spcBef>
                <a:spcPts val="0"/>
              </a:spcBef>
              <a:spcAft>
                <a:spcPts val="0"/>
              </a:spcAft>
              <a:buClr>
                <a:srgbClr val="FFFFFF"/>
              </a:buClr>
              <a:buSzPts val="2800"/>
              <a:buNone/>
              <a:defRPr sz="2800">
                <a:solidFill>
                  <a:srgbClr val="FFFFFF"/>
                </a:solidFill>
              </a:defRPr>
            </a:lvl6pPr>
            <a:lvl7pPr lvl="6" algn="l">
              <a:lnSpc>
                <a:spcPct val="100000"/>
              </a:lnSpc>
              <a:spcBef>
                <a:spcPts val="0"/>
              </a:spcBef>
              <a:spcAft>
                <a:spcPts val="0"/>
              </a:spcAft>
              <a:buClr>
                <a:srgbClr val="FFFFFF"/>
              </a:buClr>
              <a:buSzPts val="2800"/>
              <a:buNone/>
              <a:defRPr sz="2800">
                <a:solidFill>
                  <a:srgbClr val="FFFFFF"/>
                </a:solidFill>
              </a:defRPr>
            </a:lvl7pPr>
            <a:lvl8pPr lvl="7" algn="l">
              <a:lnSpc>
                <a:spcPct val="100000"/>
              </a:lnSpc>
              <a:spcBef>
                <a:spcPts val="0"/>
              </a:spcBef>
              <a:spcAft>
                <a:spcPts val="0"/>
              </a:spcAft>
              <a:buClr>
                <a:srgbClr val="FFFFFF"/>
              </a:buClr>
              <a:buSzPts val="2800"/>
              <a:buNone/>
              <a:defRPr sz="2800">
                <a:solidFill>
                  <a:srgbClr val="FFFFFF"/>
                </a:solidFill>
              </a:defRPr>
            </a:lvl8pPr>
            <a:lvl9pPr lvl="8" algn="l">
              <a:lnSpc>
                <a:spcPct val="100000"/>
              </a:lnSpc>
              <a:spcBef>
                <a:spcPts val="0"/>
              </a:spcBef>
              <a:spcAft>
                <a:spcPts val="0"/>
              </a:spcAft>
              <a:buClr>
                <a:srgbClr val="FFFFFF"/>
              </a:buClr>
              <a:buSzPts val="2800"/>
              <a:buNone/>
              <a:defRPr sz="2800">
                <a:solidFill>
                  <a:srgbClr val="FFFFFF"/>
                </a:solidFill>
              </a:defRPr>
            </a:lvl9pPr>
          </a:lstStyle>
          <a:p/>
        </p:txBody>
      </p:sp>
      <p:sp>
        <p:nvSpPr>
          <p:cNvPr id="132" name="Google Shape;132;p28"/>
          <p:cNvSpPr txBox="1"/>
          <p:nvPr>
            <p:ph idx="1" type="body"/>
          </p:nvPr>
        </p:nvSpPr>
        <p:spPr>
          <a:xfrm>
            <a:off x="311700" y="2234525"/>
            <a:ext cx="3889500" cy="2334300"/>
          </a:xfrm>
          <a:prstGeom prst="rect">
            <a:avLst/>
          </a:prstGeom>
          <a:noFill/>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rgbClr val="FFFFFF"/>
              </a:buClr>
              <a:buSzPts val="1400"/>
              <a:buChar char="●"/>
              <a:defRPr sz="1400">
                <a:solidFill>
                  <a:srgbClr val="FFFFFF"/>
                </a:solidFill>
              </a:defRPr>
            </a:lvl1pPr>
            <a:lvl2pPr indent="-304800" lvl="1" marL="914400" algn="l">
              <a:lnSpc>
                <a:spcPct val="115000"/>
              </a:lnSpc>
              <a:spcBef>
                <a:spcPts val="0"/>
              </a:spcBef>
              <a:spcAft>
                <a:spcPts val="0"/>
              </a:spcAft>
              <a:buClr>
                <a:srgbClr val="FFFFFF"/>
              </a:buClr>
              <a:buSzPts val="1200"/>
              <a:buChar char="○"/>
              <a:defRPr sz="1200">
                <a:solidFill>
                  <a:srgbClr val="FFFFFF"/>
                </a:solidFill>
              </a:defRPr>
            </a:lvl2pPr>
            <a:lvl3pPr indent="-304800" lvl="2" marL="1371600" algn="l">
              <a:lnSpc>
                <a:spcPct val="115000"/>
              </a:lnSpc>
              <a:spcBef>
                <a:spcPts val="0"/>
              </a:spcBef>
              <a:spcAft>
                <a:spcPts val="0"/>
              </a:spcAft>
              <a:buClr>
                <a:srgbClr val="FFFFFF"/>
              </a:buClr>
              <a:buSzPts val="1200"/>
              <a:buChar char="■"/>
              <a:defRPr sz="1200">
                <a:solidFill>
                  <a:srgbClr val="FFFFFF"/>
                </a:solidFill>
              </a:defRPr>
            </a:lvl3pPr>
            <a:lvl4pPr indent="-304800" lvl="3" marL="1828800" algn="l">
              <a:lnSpc>
                <a:spcPct val="115000"/>
              </a:lnSpc>
              <a:spcBef>
                <a:spcPts val="0"/>
              </a:spcBef>
              <a:spcAft>
                <a:spcPts val="0"/>
              </a:spcAft>
              <a:buClr>
                <a:srgbClr val="FFFFFF"/>
              </a:buClr>
              <a:buSzPts val="1200"/>
              <a:buChar char="●"/>
              <a:defRPr sz="1200">
                <a:solidFill>
                  <a:srgbClr val="FFFFFF"/>
                </a:solidFill>
              </a:defRPr>
            </a:lvl4pPr>
            <a:lvl5pPr indent="-304800" lvl="4" marL="2286000" algn="l">
              <a:lnSpc>
                <a:spcPct val="115000"/>
              </a:lnSpc>
              <a:spcBef>
                <a:spcPts val="0"/>
              </a:spcBef>
              <a:spcAft>
                <a:spcPts val="0"/>
              </a:spcAft>
              <a:buClr>
                <a:srgbClr val="FFFFFF"/>
              </a:buClr>
              <a:buSzPts val="1200"/>
              <a:buChar char="○"/>
              <a:defRPr sz="1200">
                <a:solidFill>
                  <a:srgbClr val="FFFFFF"/>
                </a:solidFill>
              </a:defRPr>
            </a:lvl5pPr>
            <a:lvl6pPr indent="-304800" lvl="5" marL="2743200" algn="l">
              <a:lnSpc>
                <a:spcPct val="115000"/>
              </a:lnSpc>
              <a:spcBef>
                <a:spcPts val="0"/>
              </a:spcBef>
              <a:spcAft>
                <a:spcPts val="0"/>
              </a:spcAft>
              <a:buClr>
                <a:srgbClr val="FFFFFF"/>
              </a:buClr>
              <a:buSzPts val="1200"/>
              <a:buChar char="■"/>
              <a:defRPr sz="1200">
                <a:solidFill>
                  <a:srgbClr val="FFFFFF"/>
                </a:solidFill>
              </a:defRPr>
            </a:lvl6pPr>
            <a:lvl7pPr indent="-304800" lvl="6" marL="3200400" algn="l">
              <a:lnSpc>
                <a:spcPct val="115000"/>
              </a:lnSpc>
              <a:spcBef>
                <a:spcPts val="0"/>
              </a:spcBef>
              <a:spcAft>
                <a:spcPts val="0"/>
              </a:spcAft>
              <a:buClr>
                <a:srgbClr val="FFFFFF"/>
              </a:buClr>
              <a:buSzPts val="1200"/>
              <a:buChar char="●"/>
              <a:defRPr sz="1200">
                <a:solidFill>
                  <a:srgbClr val="FFFFFF"/>
                </a:solidFill>
              </a:defRPr>
            </a:lvl7pPr>
            <a:lvl8pPr indent="-304800" lvl="7" marL="3657600" algn="l">
              <a:lnSpc>
                <a:spcPct val="115000"/>
              </a:lnSpc>
              <a:spcBef>
                <a:spcPts val="0"/>
              </a:spcBef>
              <a:spcAft>
                <a:spcPts val="0"/>
              </a:spcAft>
              <a:buClr>
                <a:srgbClr val="FFFFFF"/>
              </a:buClr>
              <a:buSzPts val="1200"/>
              <a:buChar char="○"/>
              <a:defRPr sz="1200">
                <a:solidFill>
                  <a:srgbClr val="FFFFFF"/>
                </a:solidFill>
              </a:defRPr>
            </a:lvl8pPr>
            <a:lvl9pPr indent="-304800" lvl="8" marL="4114800" algn="l">
              <a:lnSpc>
                <a:spcPct val="115000"/>
              </a:lnSpc>
              <a:spcBef>
                <a:spcPts val="0"/>
              </a:spcBef>
              <a:spcAft>
                <a:spcPts val="0"/>
              </a:spcAft>
              <a:buClr>
                <a:srgbClr val="FFFFFF"/>
              </a:buClr>
              <a:buSzPts val="1200"/>
              <a:buChar char="■"/>
              <a:defRPr sz="1200">
                <a:solidFill>
                  <a:srgbClr val="FFFFFF"/>
                </a:solidFill>
              </a:defRPr>
            </a:lvl9pPr>
          </a:lstStyle>
          <a:p/>
        </p:txBody>
      </p:sp>
      <p:sp>
        <p:nvSpPr>
          <p:cNvPr id="133" name="Google Shape;133;p28"/>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6">
  <p:cSld name="AUTOLAYOUT_20">
    <p:bg>
      <p:bgPr>
        <a:solidFill>
          <a:srgbClr val="FFFFFF"/>
        </a:solidFill>
      </p:bgPr>
    </p:bg>
    <p:spTree>
      <p:nvGrpSpPr>
        <p:cNvPr id="134" name="Shape 134"/>
        <p:cNvGrpSpPr/>
        <p:nvPr/>
      </p:nvGrpSpPr>
      <p:grpSpPr>
        <a:xfrm>
          <a:off x="0" y="0"/>
          <a:ext cx="0" cy="0"/>
          <a:chOff x="0" y="0"/>
          <a:chExt cx="0" cy="0"/>
        </a:xfrm>
      </p:grpSpPr>
      <p:sp>
        <p:nvSpPr>
          <p:cNvPr id="135" name="Google Shape;135;p29"/>
          <p:cNvSpPr/>
          <p:nvPr/>
        </p:nvSpPr>
        <p:spPr>
          <a:xfrm>
            <a:off x="0" y="0"/>
            <a:ext cx="9144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9"/>
          <p:cNvSpPr/>
          <p:nvPr/>
        </p:nvSpPr>
        <p:spPr>
          <a:xfrm>
            <a:off x="3047650" y="0"/>
            <a:ext cx="60963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9"/>
          <p:cNvSpPr/>
          <p:nvPr/>
        </p:nvSpPr>
        <p:spPr>
          <a:xfrm>
            <a:off x="205218" y="201292"/>
            <a:ext cx="408900" cy="381900"/>
          </a:xfrm>
          <a:prstGeom prst="flowChartDelay">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9"/>
          <p:cNvSpPr/>
          <p:nvPr/>
        </p:nvSpPr>
        <p:spPr>
          <a:xfrm>
            <a:off x="205218" y="201292"/>
            <a:ext cx="408900" cy="381900"/>
          </a:xfrm>
          <a:prstGeom prst="flowChartDelay">
            <a:avLst/>
          </a:prstGeom>
          <a:solidFill>
            <a:srgbClr val="FFFFFF">
              <a:alpha val="1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9"/>
          <p:cNvSpPr/>
          <p:nvPr/>
        </p:nvSpPr>
        <p:spPr>
          <a:xfrm>
            <a:off x="100882" y="201292"/>
            <a:ext cx="408900" cy="381900"/>
          </a:xfrm>
          <a:prstGeom prst="flowChartDelay">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9"/>
          <p:cNvSpPr/>
          <p:nvPr/>
        </p:nvSpPr>
        <p:spPr>
          <a:xfrm>
            <a:off x="100882" y="201292"/>
            <a:ext cx="408900" cy="381900"/>
          </a:xfrm>
          <a:prstGeom prst="flowChartDelay">
            <a:avLst/>
          </a:prstGeom>
          <a:solidFill>
            <a:srgbClr val="FFFFFF">
              <a:alpha val="18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9"/>
          <p:cNvSpPr/>
          <p:nvPr/>
        </p:nvSpPr>
        <p:spPr>
          <a:xfrm>
            <a:off x="319" y="201292"/>
            <a:ext cx="408900" cy="381900"/>
          </a:xfrm>
          <a:prstGeom prst="flowChartDelay">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9"/>
          <p:cNvSpPr/>
          <p:nvPr/>
        </p:nvSpPr>
        <p:spPr>
          <a:xfrm>
            <a:off x="319" y="201292"/>
            <a:ext cx="408900" cy="381900"/>
          </a:xfrm>
          <a:prstGeom prst="flowChartDelay">
            <a:avLst/>
          </a:prstGeom>
          <a:solidFill>
            <a:srgbClr val="FFFFFF">
              <a:alpha val="25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9"/>
          <p:cNvSpPr txBox="1"/>
          <p:nvPr>
            <p:ph type="title"/>
          </p:nvPr>
        </p:nvSpPr>
        <p:spPr>
          <a:xfrm>
            <a:off x="233600" y="829550"/>
            <a:ext cx="2566200" cy="892500"/>
          </a:xfrm>
          <a:prstGeom prst="rect">
            <a:avLst/>
          </a:prstGeom>
          <a:noFill/>
        </p:spPr>
        <p:txBody>
          <a:bodyPr anchorCtr="0" anchor="b" bIns="91425" lIns="91425" spcFirstLastPara="1" rIns="91425" wrap="square" tIns="91425">
            <a:normAutofit/>
          </a:bodyPr>
          <a:lstStyle>
            <a:lvl1pPr lvl="0" algn="l">
              <a:lnSpc>
                <a:spcPct val="100000"/>
              </a:lnSpc>
              <a:spcBef>
                <a:spcPts val="0"/>
              </a:spcBef>
              <a:spcAft>
                <a:spcPts val="0"/>
              </a:spcAft>
              <a:buNone/>
              <a:defRPr b="1" sz="2100">
                <a:solidFill>
                  <a:schemeClr val="lt1"/>
                </a:solidFill>
              </a:defRPr>
            </a:lvl1pPr>
            <a:lvl2pPr lvl="1" algn="l">
              <a:lnSpc>
                <a:spcPct val="100000"/>
              </a:lnSpc>
              <a:spcBef>
                <a:spcPts val="0"/>
              </a:spcBef>
              <a:spcAft>
                <a:spcPts val="0"/>
              </a:spcAft>
              <a:buNone/>
              <a:defRPr b="1" sz="2100">
                <a:solidFill>
                  <a:schemeClr val="lt1"/>
                </a:solidFill>
              </a:defRPr>
            </a:lvl2pPr>
            <a:lvl3pPr lvl="2" algn="l">
              <a:lnSpc>
                <a:spcPct val="100000"/>
              </a:lnSpc>
              <a:spcBef>
                <a:spcPts val="0"/>
              </a:spcBef>
              <a:spcAft>
                <a:spcPts val="0"/>
              </a:spcAft>
              <a:buNone/>
              <a:defRPr b="1" sz="2100">
                <a:solidFill>
                  <a:schemeClr val="lt1"/>
                </a:solidFill>
              </a:defRPr>
            </a:lvl3pPr>
            <a:lvl4pPr lvl="3" algn="l">
              <a:lnSpc>
                <a:spcPct val="100000"/>
              </a:lnSpc>
              <a:spcBef>
                <a:spcPts val="0"/>
              </a:spcBef>
              <a:spcAft>
                <a:spcPts val="0"/>
              </a:spcAft>
              <a:buNone/>
              <a:defRPr b="1" sz="2100">
                <a:solidFill>
                  <a:schemeClr val="lt1"/>
                </a:solidFill>
              </a:defRPr>
            </a:lvl4pPr>
            <a:lvl5pPr lvl="4" algn="l">
              <a:lnSpc>
                <a:spcPct val="100000"/>
              </a:lnSpc>
              <a:spcBef>
                <a:spcPts val="0"/>
              </a:spcBef>
              <a:spcAft>
                <a:spcPts val="0"/>
              </a:spcAft>
              <a:buNone/>
              <a:defRPr b="1" sz="2100">
                <a:solidFill>
                  <a:schemeClr val="lt1"/>
                </a:solidFill>
              </a:defRPr>
            </a:lvl5pPr>
            <a:lvl6pPr lvl="5" algn="l">
              <a:lnSpc>
                <a:spcPct val="100000"/>
              </a:lnSpc>
              <a:spcBef>
                <a:spcPts val="0"/>
              </a:spcBef>
              <a:spcAft>
                <a:spcPts val="0"/>
              </a:spcAft>
              <a:buNone/>
              <a:defRPr b="1" sz="2100">
                <a:solidFill>
                  <a:schemeClr val="lt1"/>
                </a:solidFill>
              </a:defRPr>
            </a:lvl6pPr>
            <a:lvl7pPr lvl="6" algn="l">
              <a:lnSpc>
                <a:spcPct val="100000"/>
              </a:lnSpc>
              <a:spcBef>
                <a:spcPts val="0"/>
              </a:spcBef>
              <a:spcAft>
                <a:spcPts val="0"/>
              </a:spcAft>
              <a:buNone/>
              <a:defRPr b="1" sz="2100">
                <a:solidFill>
                  <a:schemeClr val="lt1"/>
                </a:solidFill>
              </a:defRPr>
            </a:lvl7pPr>
            <a:lvl8pPr lvl="7" algn="l">
              <a:lnSpc>
                <a:spcPct val="100000"/>
              </a:lnSpc>
              <a:spcBef>
                <a:spcPts val="0"/>
              </a:spcBef>
              <a:spcAft>
                <a:spcPts val="0"/>
              </a:spcAft>
              <a:buNone/>
              <a:defRPr b="1" sz="2100">
                <a:solidFill>
                  <a:schemeClr val="lt1"/>
                </a:solidFill>
              </a:defRPr>
            </a:lvl8pPr>
            <a:lvl9pPr lvl="8" algn="l">
              <a:lnSpc>
                <a:spcPct val="100000"/>
              </a:lnSpc>
              <a:spcBef>
                <a:spcPts val="0"/>
              </a:spcBef>
              <a:spcAft>
                <a:spcPts val="0"/>
              </a:spcAft>
              <a:buNone/>
              <a:defRPr b="1" sz="2100">
                <a:solidFill>
                  <a:schemeClr val="lt1"/>
                </a:solidFill>
              </a:defRPr>
            </a:lvl9pPr>
          </a:lstStyle>
          <a:p/>
        </p:txBody>
      </p:sp>
      <p:sp>
        <p:nvSpPr>
          <p:cNvPr id="144" name="Google Shape;144;p29"/>
          <p:cNvSpPr txBox="1"/>
          <p:nvPr>
            <p:ph idx="1" type="body"/>
          </p:nvPr>
        </p:nvSpPr>
        <p:spPr>
          <a:xfrm>
            <a:off x="233600" y="1798300"/>
            <a:ext cx="2566200" cy="2977200"/>
          </a:xfrm>
          <a:prstGeom prst="rect">
            <a:avLst/>
          </a:prstGeom>
          <a:noFill/>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chemeClr val="lt1"/>
              </a:buClr>
              <a:buSzPts val="1400"/>
              <a:buChar char="●"/>
              <a:defRPr sz="1400">
                <a:solidFill>
                  <a:schemeClr val="lt1"/>
                </a:solidFill>
              </a:defRPr>
            </a:lvl1pPr>
            <a:lvl2pPr indent="-304800" lvl="1" marL="914400" algn="l">
              <a:lnSpc>
                <a:spcPct val="115000"/>
              </a:lnSpc>
              <a:spcBef>
                <a:spcPts val="0"/>
              </a:spcBef>
              <a:spcAft>
                <a:spcPts val="0"/>
              </a:spcAft>
              <a:buClr>
                <a:schemeClr val="lt1"/>
              </a:buClr>
              <a:buSzPts val="1200"/>
              <a:buChar char="○"/>
              <a:defRPr sz="1200">
                <a:solidFill>
                  <a:schemeClr val="lt1"/>
                </a:solidFill>
              </a:defRPr>
            </a:lvl2pPr>
            <a:lvl3pPr indent="-304800" lvl="2" marL="1371600" algn="l">
              <a:lnSpc>
                <a:spcPct val="115000"/>
              </a:lnSpc>
              <a:spcBef>
                <a:spcPts val="0"/>
              </a:spcBef>
              <a:spcAft>
                <a:spcPts val="0"/>
              </a:spcAft>
              <a:buClr>
                <a:schemeClr val="lt1"/>
              </a:buClr>
              <a:buSzPts val="1200"/>
              <a:buChar char="■"/>
              <a:defRPr sz="1200">
                <a:solidFill>
                  <a:schemeClr val="lt1"/>
                </a:solidFill>
              </a:defRPr>
            </a:lvl3pPr>
            <a:lvl4pPr indent="-304800" lvl="3" marL="1828800" algn="l">
              <a:lnSpc>
                <a:spcPct val="115000"/>
              </a:lnSpc>
              <a:spcBef>
                <a:spcPts val="0"/>
              </a:spcBef>
              <a:spcAft>
                <a:spcPts val="0"/>
              </a:spcAft>
              <a:buClr>
                <a:schemeClr val="lt1"/>
              </a:buClr>
              <a:buSzPts val="1200"/>
              <a:buChar char="●"/>
              <a:defRPr sz="1200">
                <a:solidFill>
                  <a:schemeClr val="lt1"/>
                </a:solidFill>
              </a:defRPr>
            </a:lvl4pPr>
            <a:lvl5pPr indent="-304800" lvl="4" marL="2286000" algn="l">
              <a:lnSpc>
                <a:spcPct val="115000"/>
              </a:lnSpc>
              <a:spcBef>
                <a:spcPts val="0"/>
              </a:spcBef>
              <a:spcAft>
                <a:spcPts val="0"/>
              </a:spcAft>
              <a:buClr>
                <a:schemeClr val="lt1"/>
              </a:buClr>
              <a:buSzPts val="1200"/>
              <a:buChar char="○"/>
              <a:defRPr sz="1200">
                <a:solidFill>
                  <a:schemeClr val="lt1"/>
                </a:solidFill>
              </a:defRPr>
            </a:lvl5pPr>
            <a:lvl6pPr indent="-304800" lvl="5" marL="2743200" algn="l">
              <a:lnSpc>
                <a:spcPct val="115000"/>
              </a:lnSpc>
              <a:spcBef>
                <a:spcPts val="0"/>
              </a:spcBef>
              <a:spcAft>
                <a:spcPts val="0"/>
              </a:spcAft>
              <a:buClr>
                <a:schemeClr val="lt1"/>
              </a:buClr>
              <a:buSzPts val="1200"/>
              <a:buChar char="■"/>
              <a:defRPr sz="1200">
                <a:solidFill>
                  <a:schemeClr val="lt1"/>
                </a:solidFill>
              </a:defRPr>
            </a:lvl6pPr>
            <a:lvl7pPr indent="-304800" lvl="6" marL="3200400" algn="l">
              <a:lnSpc>
                <a:spcPct val="115000"/>
              </a:lnSpc>
              <a:spcBef>
                <a:spcPts val="0"/>
              </a:spcBef>
              <a:spcAft>
                <a:spcPts val="0"/>
              </a:spcAft>
              <a:buClr>
                <a:schemeClr val="lt1"/>
              </a:buClr>
              <a:buSzPts val="1200"/>
              <a:buChar char="●"/>
              <a:defRPr sz="1200">
                <a:solidFill>
                  <a:schemeClr val="lt1"/>
                </a:solidFill>
              </a:defRPr>
            </a:lvl7pPr>
            <a:lvl8pPr indent="-304800" lvl="7" marL="3657600" algn="l">
              <a:lnSpc>
                <a:spcPct val="115000"/>
              </a:lnSpc>
              <a:spcBef>
                <a:spcPts val="0"/>
              </a:spcBef>
              <a:spcAft>
                <a:spcPts val="0"/>
              </a:spcAft>
              <a:buClr>
                <a:schemeClr val="lt1"/>
              </a:buClr>
              <a:buSzPts val="1200"/>
              <a:buChar char="○"/>
              <a:defRPr sz="1200">
                <a:solidFill>
                  <a:schemeClr val="lt1"/>
                </a:solidFill>
              </a:defRPr>
            </a:lvl8pPr>
            <a:lvl9pPr indent="-304800" lvl="8" marL="4114800" algn="l">
              <a:lnSpc>
                <a:spcPct val="115000"/>
              </a:lnSpc>
              <a:spcBef>
                <a:spcPts val="0"/>
              </a:spcBef>
              <a:spcAft>
                <a:spcPts val="0"/>
              </a:spcAft>
              <a:buClr>
                <a:schemeClr val="lt1"/>
              </a:buClr>
              <a:buSzPts val="1200"/>
              <a:buChar char="■"/>
              <a:defRPr sz="1200">
                <a:solidFill>
                  <a:schemeClr val="lt1"/>
                </a:solidFill>
              </a:defRPr>
            </a:lvl9pPr>
          </a:lstStyle>
          <a:p/>
        </p:txBody>
      </p:sp>
      <p:sp>
        <p:nvSpPr>
          <p:cNvPr id="145" name="Google Shape;145;p29"/>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8">
  <p:cSld name="AUTOLAYOUT_22">
    <p:spTree>
      <p:nvGrpSpPr>
        <p:cNvPr id="146" name="Shape 146"/>
        <p:cNvGrpSpPr/>
        <p:nvPr/>
      </p:nvGrpSpPr>
      <p:grpSpPr>
        <a:xfrm>
          <a:off x="0" y="0"/>
          <a:ext cx="0" cy="0"/>
          <a:chOff x="0" y="0"/>
          <a:chExt cx="0" cy="0"/>
        </a:xfrm>
      </p:grpSpPr>
      <p:sp>
        <p:nvSpPr>
          <p:cNvPr id="147" name="Google Shape;147;p30"/>
          <p:cNvSpPr/>
          <p:nvPr/>
        </p:nvSpPr>
        <p:spPr>
          <a:xfrm>
            <a:off x="0" y="0"/>
            <a:ext cx="9144000" cy="5143500"/>
          </a:xfrm>
          <a:prstGeom prst="rect">
            <a:avLst/>
          </a:prstGeom>
          <a:gradFill>
            <a:gsLst>
              <a:gs pos="0">
                <a:srgbClr val="696969"/>
              </a:gs>
              <a:gs pos="100000">
                <a:srgbClr val="1D1D1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30"/>
          <p:cNvSpPr txBox="1"/>
          <p:nvPr>
            <p:ph type="title"/>
          </p:nvPr>
        </p:nvSpPr>
        <p:spPr>
          <a:xfrm>
            <a:off x="311700" y="205950"/>
            <a:ext cx="3889500" cy="1833000"/>
          </a:xfrm>
          <a:prstGeom prst="rect">
            <a:avLst/>
          </a:prstGeom>
          <a:noFill/>
        </p:spPr>
        <p:txBody>
          <a:bodyPr anchorCtr="0" anchor="b" bIns="91425" lIns="91425" spcFirstLastPara="1" rIns="91425" wrap="square" tIns="91425">
            <a:normAutofit/>
          </a:bodyPr>
          <a:lstStyle>
            <a:lvl1pPr lvl="0" algn="l">
              <a:lnSpc>
                <a:spcPct val="100000"/>
              </a:lnSpc>
              <a:spcBef>
                <a:spcPts val="0"/>
              </a:spcBef>
              <a:spcAft>
                <a:spcPts val="0"/>
              </a:spcAft>
              <a:buClr>
                <a:srgbClr val="FFFFFF"/>
              </a:buClr>
              <a:buSzPts val="2800"/>
              <a:buNone/>
              <a:defRPr sz="2800">
                <a:solidFill>
                  <a:srgbClr val="FFFFFF"/>
                </a:solidFill>
              </a:defRPr>
            </a:lvl1pPr>
            <a:lvl2pPr lvl="1" algn="l">
              <a:lnSpc>
                <a:spcPct val="100000"/>
              </a:lnSpc>
              <a:spcBef>
                <a:spcPts val="0"/>
              </a:spcBef>
              <a:spcAft>
                <a:spcPts val="0"/>
              </a:spcAft>
              <a:buClr>
                <a:srgbClr val="FFFFFF"/>
              </a:buClr>
              <a:buSzPts val="2800"/>
              <a:buNone/>
              <a:defRPr sz="2800">
                <a:solidFill>
                  <a:srgbClr val="FFFFFF"/>
                </a:solidFill>
              </a:defRPr>
            </a:lvl2pPr>
            <a:lvl3pPr lvl="2" algn="l">
              <a:lnSpc>
                <a:spcPct val="100000"/>
              </a:lnSpc>
              <a:spcBef>
                <a:spcPts val="0"/>
              </a:spcBef>
              <a:spcAft>
                <a:spcPts val="0"/>
              </a:spcAft>
              <a:buClr>
                <a:srgbClr val="FFFFFF"/>
              </a:buClr>
              <a:buSzPts val="2800"/>
              <a:buNone/>
              <a:defRPr sz="2800">
                <a:solidFill>
                  <a:srgbClr val="FFFFFF"/>
                </a:solidFill>
              </a:defRPr>
            </a:lvl3pPr>
            <a:lvl4pPr lvl="3" algn="l">
              <a:lnSpc>
                <a:spcPct val="100000"/>
              </a:lnSpc>
              <a:spcBef>
                <a:spcPts val="0"/>
              </a:spcBef>
              <a:spcAft>
                <a:spcPts val="0"/>
              </a:spcAft>
              <a:buClr>
                <a:srgbClr val="FFFFFF"/>
              </a:buClr>
              <a:buSzPts val="2800"/>
              <a:buNone/>
              <a:defRPr sz="2800">
                <a:solidFill>
                  <a:srgbClr val="FFFFFF"/>
                </a:solidFill>
              </a:defRPr>
            </a:lvl4pPr>
            <a:lvl5pPr lvl="4" algn="l">
              <a:lnSpc>
                <a:spcPct val="100000"/>
              </a:lnSpc>
              <a:spcBef>
                <a:spcPts val="0"/>
              </a:spcBef>
              <a:spcAft>
                <a:spcPts val="0"/>
              </a:spcAft>
              <a:buClr>
                <a:srgbClr val="FFFFFF"/>
              </a:buClr>
              <a:buSzPts val="2800"/>
              <a:buNone/>
              <a:defRPr sz="2800">
                <a:solidFill>
                  <a:srgbClr val="FFFFFF"/>
                </a:solidFill>
              </a:defRPr>
            </a:lvl5pPr>
            <a:lvl6pPr lvl="5" algn="l">
              <a:lnSpc>
                <a:spcPct val="100000"/>
              </a:lnSpc>
              <a:spcBef>
                <a:spcPts val="0"/>
              </a:spcBef>
              <a:spcAft>
                <a:spcPts val="0"/>
              </a:spcAft>
              <a:buClr>
                <a:srgbClr val="FFFFFF"/>
              </a:buClr>
              <a:buSzPts val="2800"/>
              <a:buNone/>
              <a:defRPr sz="2800">
                <a:solidFill>
                  <a:srgbClr val="FFFFFF"/>
                </a:solidFill>
              </a:defRPr>
            </a:lvl6pPr>
            <a:lvl7pPr lvl="6" algn="l">
              <a:lnSpc>
                <a:spcPct val="100000"/>
              </a:lnSpc>
              <a:spcBef>
                <a:spcPts val="0"/>
              </a:spcBef>
              <a:spcAft>
                <a:spcPts val="0"/>
              </a:spcAft>
              <a:buClr>
                <a:srgbClr val="FFFFFF"/>
              </a:buClr>
              <a:buSzPts val="2800"/>
              <a:buNone/>
              <a:defRPr sz="2800">
                <a:solidFill>
                  <a:srgbClr val="FFFFFF"/>
                </a:solidFill>
              </a:defRPr>
            </a:lvl7pPr>
            <a:lvl8pPr lvl="7" algn="l">
              <a:lnSpc>
                <a:spcPct val="100000"/>
              </a:lnSpc>
              <a:spcBef>
                <a:spcPts val="0"/>
              </a:spcBef>
              <a:spcAft>
                <a:spcPts val="0"/>
              </a:spcAft>
              <a:buClr>
                <a:srgbClr val="FFFFFF"/>
              </a:buClr>
              <a:buSzPts val="2800"/>
              <a:buNone/>
              <a:defRPr sz="2800">
                <a:solidFill>
                  <a:srgbClr val="FFFFFF"/>
                </a:solidFill>
              </a:defRPr>
            </a:lvl8pPr>
            <a:lvl9pPr lvl="8" algn="l">
              <a:lnSpc>
                <a:spcPct val="100000"/>
              </a:lnSpc>
              <a:spcBef>
                <a:spcPts val="0"/>
              </a:spcBef>
              <a:spcAft>
                <a:spcPts val="0"/>
              </a:spcAft>
              <a:buClr>
                <a:srgbClr val="FFFFFF"/>
              </a:buClr>
              <a:buSzPts val="2800"/>
              <a:buNone/>
              <a:defRPr sz="2800">
                <a:solidFill>
                  <a:srgbClr val="FFFFFF"/>
                </a:solidFill>
              </a:defRPr>
            </a:lvl9pPr>
          </a:lstStyle>
          <a:p/>
        </p:txBody>
      </p:sp>
      <p:sp>
        <p:nvSpPr>
          <p:cNvPr id="149" name="Google Shape;149;p30"/>
          <p:cNvSpPr txBox="1"/>
          <p:nvPr>
            <p:ph idx="1" type="body"/>
          </p:nvPr>
        </p:nvSpPr>
        <p:spPr>
          <a:xfrm>
            <a:off x="311700" y="2234525"/>
            <a:ext cx="3889500" cy="2334300"/>
          </a:xfrm>
          <a:prstGeom prst="rect">
            <a:avLst/>
          </a:prstGeom>
          <a:noFill/>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rgbClr val="FFFFFF"/>
              </a:buClr>
              <a:buSzPts val="1400"/>
              <a:buChar char="●"/>
              <a:defRPr sz="1400">
                <a:solidFill>
                  <a:srgbClr val="FFFFFF"/>
                </a:solidFill>
              </a:defRPr>
            </a:lvl1pPr>
            <a:lvl2pPr indent="-304800" lvl="1" marL="914400" algn="l">
              <a:lnSpc>
                <a:spcPct val="115000"/>
              </a:lnSpc>
              <a:spcBef>
                <a:spcPts val="0"/>
              </a:spcBef>
              <a:spcAft>
                <a:spcPts val="0"/>
              </a:spcAft>
              <a:buClr>
                <a:srgbClr val="FFFFFF"/>
              </a:buClr>
              <a:buSzPts val="1200"/>
              <a:buChar char="○"/>
              <a:defRPr sz="1200">
                <a:solidFill>
                  <a:srgbClr val="FFFFFF"/>
                </a:solidFill>
              </a:defRPr>
            </a:lvl2pPr>
            <a:lvl3pPr indent="-304800" lvl="2" marL="1371600" algn="l">
              <a:lnSpc>
                <a:spcPct val="115000"/>
              </a:lnSpc>
              <a:spcBef>
                <a:spcPts val="0"/>
              </a:spcBef>
              <a:spcAft>
                <a:spcPts val="0"/>
              </a:spcAft>
              <a:buClr>
                <a:srgbClr val="FFFFFF"/>
              </a:buClr>
              <a:buSzPts val="1200"/>
              <a:buChar char="■"/>
              <a:defRPr sz="1200">
                <a:solidFill>
                  <a:srgbClr val="FFFFFF"/>
                </a:solidFill>
              </a:defRPr>
            </a:lvl3pPr>
            <a:lvl4pPr indent="-304800" lvl="3" marL="1828800" algn="l">
              <a:lnSpc>
                <a:spcPct val="115000"/>
              </a:lnSpc>
              <a:spcBef>
                <a:spcPts val="0"/>
              </a:spcBef>
              <a:spcAft>
                <a:spcPts val="0"/>
              </a:spcAft>
              <a:buClr>
                <a:srgbClr val="FFFFFF"/>
              </a:buClr>
              <a:buSzPts val="1200"/>
              <a:buChar char="●"/>
              <a:defRPr sz="1200">
                <a:solidFill>
                  <a:srgbClr val="FFFFFF"/>
                </a:solidFill>
              </a:defRPr>
            </a:lvl4pPr>
            <a:lvl5pPr indent="-304800" lvl="4" marL="2286000" algn="l">
              <a:lnSpc>
                <a:spcPct val="115000"/>
              </a:lnSpc>
              <a:spcBef>
                <a:spcPts val="0"/>
              </a:spcBef>
              <a:spcAft>
                <a:spcPts val="0"/>
              </a:spcAft>
              <a:buClr>
                <a:srgbClr val="FFFFFF"/>
              </a:buClr>
              <a:buSzPts val="1200"/>
              <a:buChar char="○"/>
              <a:defRPr sz="1200">
                <a:solidFill>
                  <a:srgbClr val="FFFFFF"/>
                </a:solidFill>
              </a:defRPr>
            </a:lvl5pPr>
            <a:lvl6pPr indent="-304800" lvl="5" marL="2743200" algn="l">
              <a:lnSpc>
                <a:spcPct val="115000"/>
              </a:lnSpc>
              <a:spcBef>
                <a:spcPts val="0"/>
              </a:spcBef>
              <a:spcAft>
                <a:spcPts val="0"/>
              </a:spcAft>
              <a:buClr>
                <a:srgbClr val="FFFFFF"/>
              </a:buClr>
              <a:buSzPts val="1200"/>
              <a:buChar char="■"/>
              <a:defRPr sz="1200">
                <a:solidFill>
                  <a:srgbClr val="FFFFFF"/>
                </a:solidFill>
              </a:defRPr>
            </a:lvl6pPr>
            <a:lvl7pPr indent="-304800" lvl="6" marL="3200400" algn="l">
              <a:lnSpc>
                <a:spcPct val="115000"/>
              </a:lnSpc>
              <a:spcBef>
                <a:spcPts val="0"/>
              </a:spcBef>
              <a:spcAft>
                <a:spcPts val="0"/>
              </a:spcAft>
              <a:buClr>
                <a:srgbClr val="FFFFFF"/>
              </a:buClr>
              <a:buSzPts val="1200"/>
              <a:buChar char="●"/>
              <a:defRPr sz="1200">
                <a:solidFill>
                  <a:srgbClr val="FFFFFF"/>
                </a:solidFill>
              </a:defRPr>
            </a:lvl7pPr>
            <a:lvl8pPr indent="-304800" lvl="7" marL="3657600" algn="l">
              <a:lnSpc>
                <a:spcPct val="115000"/>
              </a:lnSpc>
              <a:spcBef>
                <a:spcPts val="0"/>
              </a:spcBef>
              <a:spcAft>
                <a:spcPts val="0"/>
              </a:spcAft>
              <a:buClr>
                <a:srgbClr val="FFFFFF"/>
              </a:buClr>
              <a:buSzPts val="1200"/>
              <a:buChar char="○"/>
              <a:defRPr sz="1200">
                <a:solidFill>
                  <a:srgbClr val="FFFFFF"/>
                </a:solidFill>
              </a:defRPr>
            </a:lvl8pPr>
            <a:lvl9pPr indent="-304800" lvl="8" marL="4114800" algn="l">
              <a:lnSpc>
                <a:spcPct val="115000"/>
              </a:lnSpc>
              <a:spcBef>
                <a:spcPts val="0"/>
              </a:spcBef>
              <a:spcAft>
                <a:spcPts val="0"/>
              </a:spcAft>
              <a:buClr>
                <a:srgbClr val="FFFFFF"/>
              </a:buClr>
              <a:buSzPts val="1200"/>
              <a:buChar char="■"/>
              <a:defRPr sz="1200">
                <a:solidFill>
                  <a:srgbClr val="FFFFFF"/>
                </a:solidFill>
              </a:defRPr>
            </a:lvl9pPr>
          </a:lstStyle>
          <a:p/>
        </p:txBody>
      </p:sp>
      <p:sp>
        <p:nvSpPr>
          <p:cNvPr id="150" name="Google Shape;150;p30"/>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cb17d6e4aaf9937e">
  <p:cSld name="BLANK_cb17d6e4aaf9937e">
    <p:spTree>
      <p:nvGrpSpPr>
        <p:cNvPr id="151" name="Shape 15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theme" Target="../theme/theme2.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7.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1.xml"/><Relationship Id="rId3" Type="http://schemas.openxmlformats.org/officeDocument/2006/relationships/image" Target="../media/image4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6.xml"/><Relationship Id="rId3" Type="http://schemas.openxmlformats.org/officeDocument/2006/relationships/image" Target="../media/image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7.xml"/><Relationship Id="rId3"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5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hyperlink" Target="https://scholarworks.gvsu.edu/library_presentations/102"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1.xml"/><Relationship Id="rId3" Type="http://schemas.openxmlformats.org/officeDocument/2006/relationships/image" Target="../media/image4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2.xml"/><Relationship Id="rId3" Type="http://schemas.openxmlformats.org/officeDocument/2006/relationships/image" Target="../media/image4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3.xml"/><Relationship Id="rId3"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4.xml"/><Relationship Id="rId3" Type="http://schemas.openxmlformats.org/officeDocument/2006/relationships/image" Target="../media/image2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2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5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2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9.xml"/><Relationship Id="rId3" Type="http://schemas.openxmlformats.org/officeDocument/2006/relationships/image" Target="../media/image4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0.xml"/><Relationship Id="rId3" Type="http://schemas.openxmlformats.org/officeDocument/2006/relationships/image" Target="../media/image46.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1.xml"/><Relationship Id="rId3" Type="http://schemas.openxmlformats.org/officeDocument/2006/relationships/image" Target="../media/image4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2.xml"/><Relationship Id="rId3" Type="http://schemas.openxmlformats.org/officeDocument/2006/relationships/image" Target="../media/image50.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3.xml"/><Relationship Id="rId3" Type="http://schemas.openxmlformats.org/officeDocument/2006/relationships/image" Target="../media/image4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3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 Id="rId3" Type="http://schemas.openxmlformats.org/officeDocument/2006/relationships/image" Target="../media/image30.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1.png"/><Relationship Id="rId7" Type="http://schemas.openxmlformats.org/officeDocument/2006/relationships/image" Target="../media/image36.png"/><Relationship Id="rId8" Type="http://schemas.openxmlformats.org/officeDocument/2006/relationships/image" Target="../media/image3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3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3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4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9.xml"/><Relationship Id="rId3" Type="http://schemas.openxmlformats.org/officeDocument/2006/relationships/image" Target="../media/image5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0.xml"/><Relationship Id="rId3" Type="http://schemas.openxmlformats.org/officeDocument/2006/relationships/image" Target="../media/image41.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1.xml"/><Relationship Id="rId3" Type="http://schemas.openxmlformats.org/officeDocument/2006/relationships/image" Target="../media/image44.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hyperlink" Target="https://asana.com/resources/unconscious-bias-examples" TargetMode="External"/><Relationship Id="rId4" Type="http://schemas.openxmlformats.org/officeDocument/2006/relationships/hyperlink" Target="https://scholarworks.gvsu.edu/library_reports/25" TargetMode="External"/><Relationship Id="rId9" Type="http://schemas.openxmlformats.org/officeDocument/2006/relationships/hyperlink" Target="https://www.careerplug.com/blog/9-hiring-biases-that-are-hurting-your-recruiting-efforts/" TargetMode="External"/><Relationship Id="rId5" Type="http://schemas.openxmlformats.org/officeDocument/2006/relationships/hyperlink" Target="https://slate.com/human-interest/2018/04/how-the-weird-power-dynamics-of-job-interviews-can-brainwash-you-into-putting-up-with-bad-behavior.html" TargetMode="External"/><Relationship Id="rId6" Type="http://schemas.openxmlformats.org/officeDocument/2006/relationships/hyperlink" Target="https://thehrsource.com/5-types-of-unconscious-bias-in-the-workplace/" TargetMode="External"/><Relationship Id="rId7" Type="http://schemas.openxmlformats.org/officeDocument/2006/relationships/hyperlink" Target="https://www.beapplied.com/post/what-is-affinity-bias" TargetMode="External"/><Relationship Id="rId8" Type="http://schemas.openxmlformats.org/officeDocument/2006/relationships/hyperlink" Target="https://www.beapplied.com/post/what-is-affinity-bias" TargetMode="External"/><Relationship Id="rId10" Type="http://schemas.openxmlformats.org/officeDocument/2006/relationships/hyperlink" Target="https://www.careerplug.com/blog/9-hiring-biases-that-are-hurting-your-recruiting-effort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 Id="rId3" Type="http://schemas.openxmlformats.org/officeDocument/2006/relationships/image" Target="../media/image2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id="156" name="Google Shape;156;p32"/>
          <p:cNvPicPr preferRelativeResize="0"/>
          <p:nvPr/>
        </p:nvPicPr>
        <p:blipFill rotWithShape="1">
          <a:blip r:embed="rId3">
            <a:alphaModFix/>
          </a:blip>
          <a:srcRect b="15604" l="0" r="0" t="0"/>
          <a:stretch/>
        </p:blipFill>
        <p:spPr>
          <a:xfrm>
            <a:off x="-52475" y="0"/>
            <a:ext cx="9196477" cy="5143501"/>
          </a:xfrm>
          <a:prstGeom prst="rect">
            <a:avLst/>
          </a:prstGeom>
          <a:noFill/>
          <a:ln>
            <a:noFill/>
          </a:ln>
        </p:spPr>
      </p:pic>
      <p:sp>
        <p:nvSpPr>
          <p:cNvPr id="157" name="Google Shape;157;p32"/>
          <p:cNvSpPr txBox="1"/>
          <p:nvPr>
            <p:ph type="ctrTitle"/>
          </p:nvPr>
        </p:nvSpPr>
        <p:spPr>
          <a:xfrm>
            <a:off x="0" y="77650"/>
            <a:ext cx="8346000" cy="1416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n" sz="3080"/>
              <a:t>Focusing on Candidate Experience to Decenter White Professionalism in Hiring and Onboarding</a:t>
            </a:r>
            <a:endParaRPr sz="3080"/>
          </a:p>
        </p:txBody>
      </p:sp>
      <p:sp>
        <p:nvSpPr>
          <p:cNvPr id="158" name="Google Shape;158;p32"/>
          <p:cNvSpPr txBox="1"/>
          <p:nvPr>
            <p:ph idx="1" type="subTitle"/>
          </p:nvPr>
        </p:nvSpPr>
        <p:spPr>
          <a:xfrm>
            <a:off x="-52475" y="4210900"/>
            <a:ext cx="9196500" cy="932700"/>
          </a:xfrm>
          <a:prstGeom prst="rect">
            <a:avLst/>
          </a:prstGeom>
          <a:solidFill>
            <a:srgbClr val="FFFBFB">
              <a:alpha val="81550"/>
            </a:srgbClr>
          </a:solidFill>
        </p:spPr>
        <p:txBody>
          <a:bodyPr anchorCtr="0" anchor="t" bIns="91425" lIns="91425" spcFirstLastPara="1" rIns="91425" wrap="square" tIns="91425">
            <a:normAutofit/>
          </a:bodyPr>
          <a:lstStyle/>
          <a:p>
            <a:pPr indent="0" lvl="0" marL="0" rtl="0" algn="l">
              <a:spcBef>
                <a:spcPts val="0"/>
              </a:spcBef>
              <a:spcAft>
                <a:spcPts val="0"/>
              </a:spcAft>
              <a:buSzPts val="688"/>
              <a:buNone/>
            </a:pPr>
            <a:r>
              <a:rPr lang="en" sz="1900">
                <a:solidFill>
                  <a:schemeClr val="dk1"/>
                </a:solidFill>
              </a:rPr>
              <a:t>2023 JCLC</a:t>
            </a:r>
            <a:endParaRPr sz="1900">
              <a:solidFill>
                <a:schemeClr val="dk1"/>
              </a:solidFill>
            </a:endParaRPr>
          </a:p>
          <a:p>
            <a:pPr indent="0" lvl="0" marL="0" rtl="0" algn="l">
              <a:spcBef>
                <a:spcPts val="0"/>
              </a:spcBef>
              <a:spcAft>
                <a:spcPts val="0"/>
              </a:spcAft>
              <a:buSzPts val="688"/>
              <a:buNone/>
            </a:pPr>
            <a:r>
              <a:rPr lang="en" sz="1900">
                <a:solidFill>
                  <a:schemeClr val="dk1"/>
                </a:solidFill>
              </a:rPr>
              <a:t>Annie Bélanger, Kat Bell, </a:t>
            </a:r>
            <a:r>
              <a:rPr lang="en" sz="1900">
                <a:solidFill>
                  <a:schemeClr val="dk1"/>
                </a:solidFill>
              </a:rPr>
              <a:t> Lori Cawthorne, </a:t>
            </a:r>
            <a:r>
              <a:rPr lang="en" sz="1900">
                <a:solidFill>
                  <a:schemeClr val="dk1"/>
                </a:solidFill>
              </a:rPr>
              <a:t>Jesus Espinoza</a:t>
            </a:r>
            <a:endParaRPr sz="1900">
              <a:solidFill>
                <a:schemeClr val="dk1"/>
              </a:solidFill>
            </a:endParaRPr>
          </a:p>
        </p:txBody>
      </p:sp>
      <p:pic>
        <p:nvPicPr>
          <p:cNvPr id="159" name="Google Shape;159;p32"/>
          <p:cNvPicPr preferRelativeResize="0"/>
          <p:nvPr/>
        </p:nvPicPr>
        <p:blipFill>
          <a:blip r:embed="rId4">
            <a:alphaModFix/>
          </a:blip>
          <a:stretch>
            <a:fillRect/>
          </a:stretch>
        </p:blipFill>
        <p:spPr>
          <a:xfrm>
            <a:off x="7023349" y="4317275"/>
            <a:ext cx="1961350" cy="6862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id="223" name="Google Shape;223;p41"/>
          <p:cNvPicPr preferRelativeResize="0"/>
          <p:nvPr/>
        </p:nvPicPr>
        <p:blipFill rotWithShape="1">
          <a:blip r:embed="rId3">
            <a:alphaModFix/>
          </a:blip>
          <a:srcRect b="12495" l="0" r="0" t="12502"/>
          <a:stretch/>
        </p:blipFill>
        <p:spPr>
          <a:xfrm>
            <a:off x="1" y="0"/>
            <a:ext cx="9144000" cy="5143500"/>
          </a:xfrm>
          <a:prstGeom prst="rect">
            <a:avLst/>
          </a:prstGeom>
          <a:noFill/>
          <a:ln>
            <a:noFill/>
          </a:ln>
        </p:spPr>
      </p:pic>
      <p:sp>
        <p:nvSpPr>
          <p:cNvPr id="224" name="Google Shape;224;p41"/>
          <p:cNvSpPr/>
          <p:nvPr/>
        </p:nvSpPr>
        <p:spPr>
          <a:xfrm>
            <a:off x="0" y="2574400"/>
            <a:ext cx="4568400" cy="1714500"/>
          </a:xfrm>
          <a:prstGeom prst="rect">
            <a:avLst/>
          </a:prstGeom>
          <a:solidFill>
            <a:srgbClr val="FFFFFF">
              <a:alpha val="854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41"/>
          <p:cNvSpPr txBox="1"/>
          <p:nvPr>
            <p:ph type="title"/>
          </p:nvPr>
        </p:nvSpPr>
        <p:spPr>
          <a:xfrm>
            <a:off x="351600" y="2736850"/>
            <a:ext cx="3997500" cy="13896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Job Ads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id="230" name="Google Shape;230;p42"/>
          <p:cNvPicPr preferRelativeResize="0"/>
          <p:nvPr/>
        </p:nvPicPr>
        <p:blipFill rotWithShape="1">
          <a:blip r:embed="rId3">
            <a:alphaModFix amt="60000"/>
          </a:blip>
          <a:srcRect b="0" l="27241" r="27241" t="0"/>
          <a:stretch/>
        </p:blipFill>
        <p:spPr>
          <a:xfrm>
            <a:off x="0" y="0"/>
            <a:ext cx="3512602" cy="5143497"/>
          </a:xfrm>
          <a:prstGeom prst="rect">
            <a:avLst/>
          </a:prstGeom>
          <a:noFill/>
          <a:ln>
            <a:noFill/>
          </a:ln>
        </p:spPr>
      </p:pic>
      <p:sp>
        <p:nvSpPr>
          <p:cNvPr id="231" name="Google Shape;231;p42"/>
          <p:cNvSpPr txBox="1"/>
          <p:nvPr>
            <p:ph type="title"/>
          </p:nvPr>
        </p:nvSpPr>
        <p:spPr>
          <a:xfrm>
            <a:off x="1620775" y="148000"/>
            <a:ext cx="1764900" cy="225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Inclusive </a:t>
            </a:r>
            <a:endParaRPr/>
          </a:p>
          <a:p>
            <a:pPr indent="0" lvl="0" marL="0" rtl="0" algn="l">
              <a:spcBef>
                <a:spcPts val="0"/>
              </a:spcBef>
              <a:spcAft>
                <a:spcPts val="0"/>
              </a:spcAft>
              <a:buNone/>
            </a:pPr>
            <a:r>
              <a:rPr lang="en"/>
              <a:t>Job Ads Should:</a:t>
            </a:r>
            <a:endParaRPr/>
          </a:p>
        </p:txBody>
      </p:sp>
      <p:sp>
        <p:nvSpPr>
          <p:cNvPr id="232" name="Google Shape;232;p42"/>
          <p:cNvSpPr txBox="1"/>
          <p:nvPr>
            <p:ph idx="1" type="body"/>
          </p:nvPr>
        </p:nvSpPr>
        <p:spPr>
          <a:xfrm>
            <a:off x="3607850" y="148000"/>
            <a:ext cx="5402400" cy="4847400"/>
          </a:xfrm>
          <a:prstGeom prst="rect">
            <a:avLst/>
          </a:prstGeom>
        </p:spPr>
        <p:txBody>
          <a:bodyPr anchorCtr="0" anchor="t" bIns="91425" lIns="91425" spcFirstLastPara="1" rIns="91425" wrap="square" tIns="91425">
            <a:noAutofit/>
          </a:bodyPr>
          <a:lstStyle/>
          <a:p>
            <a:pPr indent="-361950" lvl="0" marL="457200" rtl="0" algn="l">
              <a:spcBef>
                <a:spcPts val="0"/>
              </a:spcBef>
              <a:spcAft>
                <a:spcPts val="0"/>
              </a:spcAft>
              <a:buSzPts val="2100"/>
              <a:buChar char="●"/>
            </a:pPr>
            <a:r>
              <a:rPr lang="en" sz="2100"/>
              <a:t>Address:</a:t>
            </a:r>
            <a:endParaRPr sz="2100"/>
          </a:p>
          <a:p>
            <a:pPr indent="-336550" lvl="1" marL="914400" rtl="0" algn="l">
              <a:spcBef>
                <a:spcPts val="0"/>
              </a:spcBef>
              <a:spcAft>
                <a:spcPts val="0"/>
              </a:spcAft>
              <a:buSzPts val="1700"/>
              <a:buChar char="○"/>
            </a:pPr>
            <a:r>
              <a:rPr lang="en" sz="1700"/>
              <a:t>The organization</a:t>
            </a:r>
            <a:endParaRPr sz="1700"/>
          </a:p>
          <a:p>
            <a:pPr indent="-336550" lvl="1" marL="914400" rtl="0" algn="l">
              <a:spcBef>
                <a:spcPts val="0"/>
              </a:spcBef>
              <a:spcAft>
                <a:spcPts val="0"/>
              </a:spcAft>
              <a:buSzPts val="1700"/>
              <a:buChar char="○"/>
            </a:pPr>
            <a:r>
              <a:rPr lang="en" sz="1700"/>
              <a:t>Role purpose</a:t>
            </a:r>
            <a:endParaRPr sz="1700"/>
          </a:p>
          <a:p>
            <a:pPr indent="-336550" lvl="1" marL="914400" rtl="0" algn="l">
              <a:spcBef>
                <a:spcPts val="0"/>
              </a:spcBef>
              <a:spcAft>
                <a:spcPts val="0"/>
              </a:spcAft>
              <a:buSzPts val="1700"/>
              <a:buChar char="○"/>
            </a:pPr>
            <a:r>
              <a:rPr lang="en" sz="1700"/>
              <a:t>Role accountabilities</a:t>
            </a:r>
            <a:endParaRPr sz="1700"/>
          </a:p>
          <a:p>
            <a:pPr indent="-336550" lvl="1" marL="914400" rtl="0" algn="l">
              <a:spcBef>
                <a:spcPts val="0"/>
              </a:spcBef>
              <a:spcAft>
                <a:spcPts val="0"/>
              </a:spcAft>
              <a:buSzPts val="1700"/>
              <a:buChar char="○"/>
            </a:pPr>
            <a:r>
              <a:rPr lang="en" sz="1700"/>
              <a:t>Qualifications</a:t>
            </a:r>
            <a:endParaRPr sz="1700"/>
          </a:p>
          <a:p>
            <a:pPr indent="-336550" lvl="1" marL="914400" rtl="0" algn="l">
              <a:spcBef>
                <a:spcPts val="0"/>
              </a:spcBef>
              <a:spcAft>
                <a:spcPts val="0"/>
              </a:spcAft>
              <a:buSzPts val="1700"/>
              <a:buChar char="○"/>
            </a:pPr>
            <a:r>
              <a:rPr lang="en" sz="1700"/>
              <a:t>Employment type and physical demands</a:t>
            </a:r>
            <a:endParaRPr sz="1700"/>
          </a:p>
          <a:p>
            <a:pPr indent="-336550" lvl="1" marL="914400" rtl="0" algn="l">
              <a:spcBef>
                <a:spcPts val="0"/>
              </a:spcBef>
              <a:spcAft>
                <a:spcPts val="0"/>
              </a:spcAft>
              <a:buSzPts val="1700"/>
              <a:buChar char="○"/>
            </a:pPr>
            <a:r>
              <a:rPr lang="en" sz="1700"/>
              <a:t>What organization offer to candidates</a:t>
            </a:r>
            <a:endParaRPr sz="1700"/>
          </a:p>
          <a:p>
            <a:pPr indent="-349250" lvl="0" marL="457200" rtl="0" algn="l">
              <a:spcBef>
                <a:spcPts val="0"/>
              </a:spcBef>
              <a:spcAft>
                <a:spcPts val="0"/>
              </a:spcAft>
              <a:buSzPts val="1900"/>
              <a:buChar char="●"/>
            </a:pPr>
            <a:r>
              <a:rPr lang="en" sz="1900"/>
              <a:t>Consider bias and language used</a:t>
            </a:r>
            <a:endParaRPr sz="1900"/>
          </a:p>
          <a:p>
            <a:pPr indent="-349250" lvl="0" marL="457200" rtl="0" algn="l">
              <a:spcBef>
                <a:spcPts val="0"/>
              </a:spcBef>
              <a:spcAft>
                <a:spcPts val="0"/>
              </a:spcAft>
              <a:buSzPts val="1900"/>
              <a:buChar char="●"/>
            </a:pPr>
            <a:r>
              <a:rPr lang="en" sz="1900"/>
              <a:t>Align qualifications with experiences needed </a:t>
            </a:r>
            <a:endParaRPr sz="1900"/>
          </a:p>
          <a:p>
            <a:pPr indent="-349250" lvl="0" marL="457200" rtl="0" algn="l">
              <a:spcBef>
                <a:spcPts val="0"/>
              </a:spcBef>
              <a:spcAft>
                <a:spcPts val="0"/>
              </a:spcAft>
              <a:buSzPts val="1900"/>
              <a:buChar char="●"/>
            </a:pPr>
            <a:r>
              <a:rPr lang="en" sz="1900"/>
              <a:t>Articulate organizational commitment to diversity, inclusion, equity, and accessibility</a:t>
            </a:r>
            <a:endParaRPr sz="1900"/>
          </a:p>
          <a:p>
            <a:pPr indent="-349250" lvl="0" marL="457200" rtl="0" algn="l">
              <a:spcBef>
                <a:spcPts val="0"/>
              </a:spcBef>
              <a:spcAft>
                <a:spcPts val="0"/>
              </a:spcAft>
              <a:buSzPts val="1900"/>
              <a:buChar char="●"/>
            </a:pPr>
            <a:r>
              <a:rPr lang="en" sz="1900"/>
              <a:t>List salary and benefits</a:t>
            </a:r>
            <a:endParaRPr sz="1900"/>
          </a:p>
          <a:p>
            <a:pPr indent="-349250" lvl="0" marL="457200" rtl="0" algn="l">
              <a:spcBef>
                <a:spcPts val="0"/>
              </a:spcBef>
              <a:spcAft>
                <a:spcPts val="0"/>
              </a:spcAft>
              <a:buSzPts val="1900"/>
              <a:buChar char="●"/>
            </a:pPr>
            <a:r>
              <a:rPr lang="en" sz="1900"/>
              <a:t>Invite </a:t>
            </a:r>
            <a:r>
              <a:rPr lang="en" sz="1900"/>
              <a:t>questions</a:t>
            </a:r>
            <a:endParaRPr sz="19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4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Inclusive Language</a:t>
            </a:r>
            <a:endParaRPr/>
          </a:p>
        </p:txBody>
      </p:sp>
      <p:sp>
        <p:nvSpPr>
          <p:cNvPr id="238" name="Google Shape;238;p43"/>
          <p:cNvSpPr txBox="1"/>
          <p:nvPr>
            <p:ph idx="1" type="body"/>
          </p:nvPr>
        </p:nvSpPr>
        <p:spPr>
          <a:xfrm>
            <a:off x="311700" y="1152475"/>
            <a:ext cx="8520600" cy="3621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None/>
            </a:pPr>
            <a:r>
              <a:rPr b="1" lang="en" sz="2000"/>
              <a:t>Female-Coded Words:</a:t>
            </a:r>
            <a:r>
              <a:rPr lang="en" sz="2000"/>
              <a:t> Agreeable, empathetic, sensitive, affectionate, feel, support, collaborate, honest, trust, commit, interpersonal, understanding, compassion, nurture, and share</a:t>
            </a:r>
            <a:endParaRPr sz="2000"/>
          </a:p>
          <a:p>
            <a:pPr indent="0" lvl="0" marL="0" rtl="0" algn="l">
              <a:lnSpc>
                <a:spcPct val="105000"/>
              </a:lnSpc>
              <a:spcBef>
                <a:spcPts val="1200"/>
              </a:spcBef>
              <a:spcAft>
                <a:spcPts val="0"/>
              </a:spcAft>
              <a:buNone/>
            </a:pPr>
            <a:r>
              <a:rPr b="1" lang="en" sz="2000"/>
              <a:t>Male-Coded Words: </a:t>
            </a:r>
            <a:r>
              <a:rPr lang="en" sz="2000"/>
              <a:t>Aggressive, confident, fearless, ambitious, decisive, </a:t>
            </a:r>
            <a:r>
              <a:rPr lang="en" sz="2000"/>
              <a:t>headstrong</a:t>
            </a:r>
            <a:r>
              <a:rPr lang="en" sz="2000"/>
              <a:t>, assertive, defend, independent, battle, dominant, outspoken, challenge, driven and superior</a:t>
            </a:r>
            <a:endParaRPr sz="2000"/>
          </a:p>
          <a:p>
            <a:pPr indent="0" lvl="0" marL="0" rtl="0" algn="l">
              <a:lnSpc>
                <a:spcPct val="105000"/>
              </a:lnSpc>
              <a:spcBef>
                <a:spcPts val="1200"/>
              </a:spcBef>
              <a:spcAft>
                <a:spcPts val="0"/>
              </a:spcAft>
              <a:buNone/>
            </a:pPr>
            <a:r>
              <a:rPr b="1" lang="en" sz="2000"/>
              <a:t>Racially-Coded Words:</a:t>
            </a:r>
            <a:r>
              <a:rPr lang="en" sz="2000"/>
              <a:t> excellent English-language skills, cultural fit, clear spoken, native English speaker, polite, professional, nice </a:t>
            </a:r>
            <a:endParaRPr sz="2000"/>
          </a:p>
          <a:p>
            <a:pPr indent="0" lvl="0" marL="0" rtl="0" algn="l">
              <a:lnSpc>
                <a:spcPct val="105000"/>
              </a:lnSpc>
              <a:spcBef>
                <a:spcPts val="1200"/>
              </a:spcBef>
              <a:spcAft>
                <a:spcPts val="1200"/>
              </a:spcAft>
              <a:buNone/>
            </a:pPr>
            <a:r>
              <a:rPr b="1" lang="en" sz="2000"/>
              <a:t>Ableist-Coded Words: </a:t>
            </a:r>
            <a:r>
              <a:rPr lang="en" sz="2000"/>
              <a:t>Energetic, athletic, able-bodied individual, talking with students, walking through the building</a:t>
            </a:r>
            <a:endParaRPr sz="2000"/>
          </a:p>
        </p:txBody>
      </p:sp>
      <p:pic>
        <p:nvPicPr>
          <p:cNvPr id="239" name="Google Shape;239;p43"/>
          <p:cNvPicPr preferRelativeResize="0"/>
          <p:nvPr/>
        </p:nvPicPr>
        <p:blipFill>
          <a:blip r:embed="rId3">
            <a:alphaModFix/>
          </a:blip>
          <a:stretch>
            <a:fillRect/>
          </a:stretch>
        </p:blipFill>
        <p:spPr>
          <a:xfrm>
            <a:off x="7874375" y="35250"/>
            <a:ext cx="1193426" cy="11934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44"/>
          <p:cNvSpPr txBox="1"/>
          <p:nvPr>
            <p:ph type="title"/>
          </p:nvPr>
        </p:nvSpPr>
        <p:spPr>
          <a:xfrm>
            <a:off x="311700" y="2968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Activity </a:t>
            </a:r>
            <a:endParaRPr b="1"/>
          </a:p>
          <a:p>
            <a:pPr indent="0" lvl="0" marL="0" rtl="0" algn="l">
              <a:spcBef>
                <a:spcPts val="0"/>
              </a:spcBef>
              <a:spcAft>
                <a:spcPts val="0"/>
              </a:spcAft>
              <a:buNone/>
            </a:pPr>
            <a:r>
              <a:rPr lang="en"/>
              <a:t>Language in Ads</a:t>
            </a:r>
            <a:endParaRPr/>
          </a:p>
        </p:txBody>
      </p:sp>
      <p:sp>
        <p:nvSpPr>
          <p:cNvPr id="245" name="Google Shape;245;p44"/>
          <p:cNvSpPr txBox="1"/>
          <p:nvPr>
            <p:ph idx="1" type="body"/>
          </p:nvPr>
        </p:nvSpPr>
        <p:spPr>
          <a:xfrm>
            <a:off x="311700" y="1241400"/>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000"/>
              <a:t>MadeUp Libraries are looking for an energetic, professional, and committed individual for their Cataloguing &amp; Metadata Librarian. </a:t>
            </a:r>
            <a:endParaRPr sz="2000"/>
          </a:p>
          <a:p>
            <a:pPr indent="0" lvl="0" marL="0" rtl="0" algn="l">
              <a:spcBef>
                <a:spcPts val="1600"/>
              </a:spcBef>
              <a:spcAft>
                <a:spcPts val="0"/>
              </a:spcAft>
              <a:buNone/>
            </a:pPr>
            <a:r>
              <a:rPr lang="en" sz="2000"/>
              <a:t>[...]</a:t>
            </a:r>
            <a:endParaRPr sz="2000"/>
          </a:p>
          <a:p>
            <a:pPr indent="-355600" lvl="0" marL="457200" rtl="0" algn="l">
              <a:spcBef>
                <a:spcPts val="1600"/>
              </a:spcBef>
              <a:spcAft>
                <a:spcPts val="0"/>
              </a:spcAft>
              <a:buSzPts val="2000"/>
              <a:buChar char="●"/>
            </a:pPr>
            <a:r>
              <a:rPr lang="en" sz="2000"/>
              <a:t>Strong English language skills, including being clear spoken</a:t>
            </a:r>
            <a:endParaRPr sz="2000"/>
          </a:p>
          <a:p>
            <a:pPr indent="-355600" lvl="0" marL="457200" rtl="0" algn="l">
              <a:spcBef>
                <a:spcPts val="0"/>
              </a:spcBef>
              <a:spcAft>
                <a:spcPts val="0"/>
              </a:spcAft>
              <a:buSzPts val="2000"/>
              <a:buChar char="●"/>
            </a:pPr>
            <a:r>
              <a:rPr lang="en" sz="2000"/>
              <a:t>Ability to lift 50 lbs</a:t>
            </a:r>
            <a:endParaRPr/>
          </a:p>
        </p:txBody>
      </p:sp>
      <p:pic>
        <p:nvPicPr>
          <p:cNvPr id="246" name="Google Shape;246;p44"/>
          <p:cNvPicPr preferRelativeResize="0"/>
          <p:nvPr/>
        </p:nvPicPr>
        <p:blipFill>
          <a:blip r:embed="rId3">
            <a:alphaModFix/>
          </a:blip>
          <a:stretch>
            <a:fillRect/>
          </a:stretch>
        </p:blipFill>
        <p:spPr>
          <a:xfrm>
            <a:off x="7365600" y="3298400"/>
            <a:ext cx="1711699" cy="17116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45"/>
          <p:cNvSpPr txBox="1"/>
          <p:nvPr>
            <p:ph type="title"/>
          </p:nvPr>
        </p:nvSpPr>
        <p:spPr>
          <a:xfrm>
            <a:off x="311700" y="2968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Answer Key</a:t>
            </a:r>
            <a:endParaRPr/>
          </a:p>
          <a:p>
            <a:pPr indent="0" lvl="0" marL="0" rtl="0" algn="l">
              <a:spcBef>
                <a:spcPts val="0"/>
              </a:spcBef>
              <a:spcAft>
                <a:spcPts val="0"/>
              </a:spcAft>
              <a:buNone/>
            </a:pPr>
            <a:r>
              <a:rPr lang="en"/>
              <a:t>Language in Ads</a:t>
            </a:r>
            <a:endParaRPr/>
          </a:p>
        </p:txBody>
      </p:sp>
      <p:sp>
        <p:nvSpPr>
          <p:cNvPr id="252" name="Google Shape;252;p45"/>
          <p:cNvSpPr txBox="1"/>
          <p:nvPr>
            <p:ph idx="1" type="body"/>
          </p:nvPr>
        </p:nvSpPr>
        <p:spPr>
          <a:xfrm>
            <a:off x="311700" y="1241400"/>
            <a:ext cx="70539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i="1" lang="en" sz="2000"/>
              <a:t>Answer Key</a:t>
            </a:r>
            <a:endParaRPr i="1" sz="2000"/>
          </a:p>
          <a:p>
            <a:pPr indent="0" lvl="0" marL="0" rtl="0" algn="l">
              <a:spcBef>
                <a:spcPts val="1600"/>
              </a:spcBef>
              <a:spcAft>
                <a:spcPts val="0"/>
              </a:spcAft>
              <a:buNone/>
            </a:pPr>
            <a:r>
              <a:rPr lang="en" sz="2000"/>
              <a:t>MadeUp Libraries are looking for an </a:t>
            </a:r>
            <a:r>
              <a:rPr lang="en" sz="2000">
                <a:highlight>
                  <a:schemeClr val="accent6"/>
                </a:highlight>
              </a:rPr>
              <a:t>energetic</a:t>
            </a:r>
            <a:r>
              <a:rPr lang="en" sz="2000"/>
              <a:t>, </a:t>
            </a:r>
            <a:r>
              <a:rPr lang="en" sz="2000">
                <a:highlight>
                  <a:srgbClr val="FFFF00"/>
                </a:highlight>
              </a:rPr>
              <a:t>professional</a:t>
            </a:r>
            <a:r>
              <a:rPr lang="en" sz="2000"/>
              <a:t>, and committed individual for their Cataloguing &amp; Metadata Librarian. </a:t>
            </a:r>
            <a:endParaRPr sz="2000"/>
          </a:p>
          <a:p>
            <a:pPr indent="0" lvl="0" marL="0" rtl="0" algn="l">
              <a:spcBef>
                <a:spcPts val="1600"/>
              </a:spcBef>
              <a:spcAft>
                <a:spcPts val="0"/>
              </a:spcAft>
              <a:buNone/>
            </a:pPr>
            <a:r>
              <a:rPr lang="en" sz="2000"/>
              <a:t>[...]</a:t>
            </a:r>
            <a:endParaRPr sz="2000"/>
          </a:p>
          <a:p>
            <a:pPr indent="-355600" lvl="0" marL="457200" rtl="0" algn="l">
              <a:spcBef>
                <a:spcPts val="1600"/>
              </a:spcBef>
              <a:spcAft>
                <a:spcPts val="0"/>
              </a:spcAft>
              <a:buSzPts val="2000"/>
              <a:buChar char="●"/>
            </a:pPr>
            <a:r>
              <a:rPr lang="en" sz="2000">
                <a:highlight>
                  <a:schemeClr val="accent6"/>
                </a:highlight>
              </a:rPr>
              <a:t>Strong English language skills, including being clear spoken</a:t>
            </a:r>
            <a:endParaRPr sz="2000">
              <a:highlight>
                <a:schemeClr val="accent6"/>
              </a:highlight>
            </a:endParaRPr>
          </a:p>
          <a:p>
            <a:pPr indent="-355600" lvl="0" marL="457200" rtl="0" algn="l">
              <a:spcBef>
                <a:spcPts val="0"/>
              </a:spcBef>
              <a:spcAft>
                <a:spcPts val="0"/>
              </a:spcAft>
              <a:buSzPts val="2000"/>
              <a:buChar char="●"/>
            </a:pPr>
            <a:r>
              <a:rPr lang="en" sz="2000">
                <a:highlight>
                  <a:schemeClr val="accent6"/>
                </a:highlight>
              </a:rPr>
              <a:t>Ability to lift 50 lbs</a:t>
            </a:r>
            <a:endParaRPr sz="2000"/>
          </a:p>
        </p:txBody>
      </p:sp>
      <p:pic>
        <p:nvPicPr>
          <p:cNvPr id="253" name="Google Shape;253;p45"/>
          <p:cNvPicPr preferRelativeResize="0"/>
          <p:nvPr/>
        </p:nvPicPr>
        <p:blipFill>
          <a:blip r:embed="rId3">
            <a:alphaModFix/>
          </a:blip>
          <a:stretch>
            <a:fillRect/>
          </a:stretch>
        </p:blipFill>
        <p:spPr>
          <a:xfrm>
            <a:off x="7365600" y="3298400"/>
            <a:ext cx="1711699" cy="17116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id="258" name="Google Shape;258;p46"/>
          <p:cNvPicPr preferRelativeResize="0"/>
          <p:nvPr/>
        </p:nvPicPr>
        <p:blipFill rotWithShape="1">
          <a:blip r:embed="rId3">
            <a:alphaModFix/>
          </a:blip>
          <a:srcRect b="0" l="38706" r="4895" t="0"/>
          <a:stretch/>
        </p:blipFill>
        <p:spPr>
          <a:xfrm>
            <a:off x="4791800" y="0"/>
            <a:ext cx="4352200" cy="5143501"/>
          </a:xfrm>
          <a:prstGeom prst="rect">
            <a:avLst/>
          </a:prstGeom>
          <a:noFill/>
          <a:ln>
            <a:noFill/>
          </a:ln>
        </p:spPr>
      </p:pic>
      <p:sp>
        <p:nvSpPr>
          <p:cNvPr id="259" name="Google Shape;259;p46"/>
          <p:cNvSpPr txBox="1"/>
          <p:nvPr>
            <p:ph type="title"/>
          </p:nvPr>
        </p:nvSpPr>
        <p:spPr>
          <a:xfrm>
            <a:off x="5152650" y="579775"/>
            <a:ext cx="3644700" cy="1328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lt1"/>
                </a:solidFill>
              </a:rPr>
              <a:t>Reading Job Ads</a:t>
            </a:r>
            <a:r>
              <a:rPr lang="en"/>
              <a:t> </a:t>
            </a:r>
            <a:endParaRPr/>
          </a:p>
        </p:txBody>
      </p:sp>
      <p:sp>
        <p:nvSpPr>
          <p:cNvPr id="260" name="Google Shape;260;p46"/>
          <p:cNvSpPr txBox="1"/>
          <p:nvPr>
            <p:ph idx="1" type="body"/>
          </p:nvPr>
        </p:nvSpPr>
        <p:spPr>
          <a:xfrm>
            <a:off x="0" y="139650"/>
            <a:ext cx="4663800" cy="4771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Read it through once </a:t>
            </a:r>
            <a:endParaRPr/>
          </a:p>
          <a:p>
            <a:pPr indent="-342900" lvl="0" marL="457200" rtl="0" algn="l">
              <a:spcBef>
                <a:spcPts val="0"/>
              </a:spcBef>
              <a:spcAft>
                <a:spcPts val="0"/>
              </a:spcAft>
              <a:buSzPts val="1800"/>
              <a:buAutoNum type="arabicPeriod"/>
            </a:pPr>
            <a:r>
              <a:rPr lang="en"/>
              <a:t>Identify what is considered important</a:t>
            </a:r>
            <a:endParaRPr/>
          </a:p>
          <a:p>
            <a:pPr indent="-342900" lvl="1" marL="914400" rtl="0" algn="l">
              <a:spcBef>
                <a:spcPts val="0"/>
              </a:spcBef>
              <a:spcAft>
                <a:spcPts val="0"/>
              </a:spcAft>
              <a:buSzPts val="1800"/>
              <a:buAutoNum type="alphaLcPeriod"/>
            </a:pPr>
            <a:r>
              <a:rPr lang="en" sz="1800"/>
              <a:t>Experiences that would help a person land or perform this job</a:t>
            </a:r>
            <a:endParaRPr sz="1800"/>
          </a:p>
          <a:p>
            <a:pPr indent="-342900" lvl="1" marL="914400" rtl="0" algn="l">
              <a:spcBef>
                <a:spcPts val="0"/>
              </a:spcBef>
              <a:spcAft>
                <a:spcPts val="0"/>
              </a:spcAft>
              <a:buSzPts val="1800"/>
              <a:buAutoNum type="alphaLcPeriod"/>
            </a:pPr>
            <a:r>
              <a:rPr lang="en" sz="1800"/>
              <a:t>Skills that would help a person land or perform this job</a:t>
            </a:r>
            <a:endParaRPr sz="1800"/>
          </a:p>
          <a:p>
            <a:pPr indent="-342900" lvl="1" marL="914400" rtl="0" algn="l">
              <a:spcBef>
                <a:spcPts val="0"/>
              </a:spcBef>
              <a:spcAft>
                <a:spcPts val="0"/>
              </a:spcAft>
              <a:buSzPts val="1800"/>
              <a:buAutoNum type="alphaLcPeriod"/>
            </a:pPr>
            <a:r>
              <a:rPr lang="en" sz="1800"/>
              <a:t>Education or training that would help a person land or perform this job</a:t>
            </a:r>
            <a:endParaRPr sz="1800"/>
          </a:p>
          <a:p>
            <a:pPr indent="-342900" lvl="1" marL="914400" rtl="0" algn="l">
              <a:spcBef>
                <a:spcPts val="0"/>
              </a:spcBef>
              <a:spcAft>
                <a:spcPts val="0"/>
              </a:spcAft>
              <a:buSzPts val="1800"/>
              <a:buAutoNum type="alphaLcPeriod"/>
            </a:pPr>
            <a:r>
              <a:rPr lang="en" sz="1800"/>
              <a:t>Organizational values</a:t>
            </a:r>
            <a:endParaRPr sz="1800"/>
          </a:p>
          <a:p>
            <a:pPr indent="-342900" lvl="0" marL="457200" rtl="0" algn="l">
              <a:spcBef>
                <a:spcPts val="0"/>
              </a:spcBef>
              <a:spcAft>
                <a:spcPts val="0"/>
              </a:spcAft>
              <a:buSzPts val="1800"/>
              <a:buAutoNum type="arabicPeriod"/>
            </a:pPr>
            <a:r>
              <a:rPr lang="en"/>
              <a:t>Read between the lines:</a:t>
            </a:r>
            <a:endParaRPr/>
          </a:p>
          <a:p>
            <a:pPr indent="-342900" lvl="1" marL="914400" rtl="0" algn="l">
              <a:spcBef>
                <a:spcPts val="0"/>
              </a:spcBef>
              <a:spcAft>
                <a:spcPts val="0"/>
              </a:spcAft>
              <a:buSzPts val="1800"/>
              <a:buAutoNum type="alphaLcPeriod"/>
            </a:pPr>
            <a:r>
              <a:rPr lang="en" sz="1800"/>
              <a:t>High-paced, flexible could mean chaotic working culture</a:t>
            </a:r>
            <a:endParaRPr sz="1800"/>
          </a:p>
          <a:p>
            <a:pPr indent="-342900" lvl="1" marL="914400" rtl="0" algn="l">
              <a:spcBef>
                <a:spcPts val="0"/>
              </a:spcBef>
              <a:spcAft>
                <a:spcPts val="0"/>
              </a:spcAft>
              <a:buSzPts val="1800"/>
              <a:buAutoNum type="alphaLcPeriod"/>
            </a:pPr>
            <a:r>
              <a:rPr lang="en" sz="1800"/>
              <a:t>Repetitive requirements could mean unrealistic expectations </a:t>
            </a:r>
            <a:endParaRPr sz="18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id="265" name="Google Shape;265;p47"/>
          <p:cNvPicPr preferRelativeResize="0"/>
          <p:nvPr/>
        </p:nvPicPr>
        <p:blipFill rotWithShape="1">
          <a:blip r:embed="rId3">
            <a:alphaModFix/>
          </a:blip>
          <a:srcRect b="0" l="20354" r="20354" t="0"/>
          <a:stretch/>
        </p:blipFill>
        <p:spPr>
          <a:xfrm>
            <a:off x="4572000" y="0"/>
            <a:ext cx="4571999" cy="5143501"/>
          </a:xfrm>
          <a:prstGeom prst="rect">
            <a:avLst/>
          </a:prstGeom>
          <a:noFill/>
          <a:ln>
            <a:noFill/>
          </a:ln>
        </p:spPr>
      </p:pic>
      <p:sp>
        <p:nvSpPr>
          <p:cNvPr id="266" name="Google Shape;266;p47"/>
          <p:cNvSpPr txBox="1"/>
          <p:nvPr>
            <p:ph type="title"/>
          </p:nvPr>
        </p:nvSpPr>
        <p:spPr>
          <a:xfrm>
            <a:off x="311700" y="205950"/>
            <a:ext cx="3889500" cy="18330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Reading Between the Lines </a:t>
            </a:r>
            <a:endParaRPr/>
          </a:p>
        </p:txBody>
      </p:sp>
      <p:sp>
        <p:nvSpPr>
          <p:cNvPr id="267" name="Google Shape;267;p47"/>
          <p:cNvSpPr txBox="1"/>
          <p:nvPr>
            <p:ph idx="1" type="body"/>
          </p:nvPr>
        </p:nvSpPr>
        <p:spPr>
          <a:xfrm>
            <a:off x="311700" y="2234525"/>
            <a:ext cx="3889500" cy="23343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Leveraging resources and network</a:t>
            </a:r>
            <a:endParaRPr sz="2000"/>
          </a:p>
          <a:p>
            <a:pPr indent="-355600" lvl="0" marL="457200" rtl="0" algn="l">
              <a:spcBef>
                <a:spcPts val="0"/>
              </a:spcBef>
              <a:spcAft>
                <a:spcPts val="0"/>
              </a:spcAft>
              <a:buSzPts val="2000"/>
              <a:buChar char="●"/>
            </a:pPr>
            <a:r>
              <a:rPr lang="en" sz="2000"/>
              <a:t>Library Green Book</a:t>
            </a:r>
            <a:endParaRPr sz="2000"/>
          </a:p>
          <a:p>
            <a:pPr indent="-355600" lvl="0" marL="457200" rtl="0" algn="l">
              <a:spcBef>
                <a:spcPts val="0"/>
              </a:spcBef>
              <a:spcAft>
                <a:spcPts val="0"/>
              </a:spcAft>
              <a:buSzPts val="2000"/>
              <a:buChar char="●"/>
            </a:pPr>
            <a:r>
              <a:rPr lang="en" sz="2000"/>
              <a:t>We Here</a:t>
            </a:r>
            <a:endParaRPr sz="2000"/>
          </a:p>
          <a:p>
            <a:pPr indent="-355600" lvl="0" marL="457200" rtl="0" algn="l">
              <a:spcBef>
                <a:spcPts val="0"/>
              </a:spcBef>
              <a:spcAft>
                <a:spcPts val="0"/>
              </a:spcAft>
              <a:buSzPts val="2000"/>
              <a:buChar char="●"/>
            </a:pPr>
            <a:r>
              <a:rPr lang="en" sz="2000"/>
              <a:t>NALCos</a:t>
            </a:r>
            <a:endParaRPr sz="2000"/>
          </a:p>
          <a:p>
            <a:pPr indent="0" lvl="0" marL="0" rtl="0" algn="l">
              <a:spcBef>
                <a:spcPts val="1600"/>
              </a:spcBef>
              <a:spcAft>
                <a:spcPts val="1600"/>
              </a:spcAft>
              <a:buNone/>
            </a:pPr>
            <a:r>
              <a:rPr lang="en" sz="2000"/>
              <a:t>Let’s talk! </a:t>
            </a:r>
            <a:endParaRPr sz="20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8"/>
          <p:cNvSpPr txBox="1"/>
          <p:nvPr>
            <p:ph type="title"/>
          </p:nvPr>
        </p:nvSpPr>
        <p:spPr>
          <a:xfrm>
            <a:off x="311700" y="133375"/>
            <a:ext cx="8520600" cy="884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Activity </a:t>
            </a:r>
            <a:endParaRPr/>
          </a:p>
          <a:p>
            <a:pPr indent="0" lvl="0" marL="0" rtl="0" algn="l">
              <a:spcBef>
                <a:spcPts val="0"/>
              </a:spcBef>
              <a:spcAft>
                <a:spcPts val="0"/>
              </a:spcAft>
              <a:buNone/>
            </a:pPr>
            <a:r>
              <a:rPr lang="en"/>
              <a:t>Review a Job Description for Inclusive Language</a:t>
            </a:r>
            <a:endParaRPr/>
          </a:p>
        </p:txBody>
      </p:sp>
      <p:sp>
        <p:nvSpPr>
          <p:cNvPr id="273" name="Google Shape;273;p48"/>
          <p:cNvSpPr txBox="1"/>
          <p:nvPr>
            <p:ph idx="1" type="body"/>
          </p:nvPr>
        </p:nvSpPr>
        <p:spPr>
          <a:xfrm>
            <a:off x="311700" y="1152475"/>
            <a:ext cx="6981000" cy="3641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Review the job description by considering:</a:t>
            </a:r>
            <a:endParaRPr/>
          </a:p>
          <a:p>
            <a:pPr indent="-342900" lvl="0" marL="457200" rtl="0" algn="l">
              <a:spcBef>
                <a:spcPts val="1200"/>
              </a:spcBef>
              <a:spcAft>
                <a:spcPts val="0"/>
              </a:spcAft>
              <a:buSzPts val="1800"/>
              <a:buChar char="●"/>
            </a:pPr>
            <a:r>
              <a:rPr lang="en"/>
              <a:t>What language might be ageist, ableist, racist, or gendered? </a:t>
            </a:r>
            <a:endParaRPr/>
          </a:p>
          <a:p>
            <a:pPr indent="-342900" lvl="0" marL="457200" rtl="0" algn="l">
              <a:spcBef>
                <a:spcPts val="0"/>
              </a:spcBef>
              <a:spcAft>
                <a:spcPts val="0"/>
              </a:spcAft>
              <a:buSzPts val="1800"/>
              <a:buChar char="●"/>
            </a:pPr>
            <a:r>
              <a:rPr lang="en"/>
              <a:t>What language might be creating barriers to those that are new to the field or area? </a:t>
            </a:r>
            <a:endParaRPr/>
          </a:p>
          <a:p>
            <a:pPr indent="-342900" lvl="0" marL="457200" rtl="0" algn="l">
              <a:spcBef>
                <a:spcPts val="0"/>
              </a:spcBef>
              <a:spcAft>
                <a:spcPts val="0"/>
              </a:spcAft>
              <a:buSzPts val="1800"/>
              <a:buChar char="●"/>
            </a:pPr>
            <a:r>
              <a:rPr lang="en"/>
              <a:t>What other questions should you be asking as you review the job description to align with the Library’s commitment to diversity and inclusion? </a:t>
            </a:r>
            <a:endParaRPr/>
          </a:p>
          <a:p>
            <a:pPr indent="-342900" lvl="0" marL="457200" rtl="0" algn="l">
              <a:spcBef>
                <a:spcPts val="0"/>
              </a:spcBef>
              <a:spcAft>
                <a:spcPts val="0"/>
              </a:spcAft>
              <a:buSzPts val="1800"/>
              <a:buChar char="●"/>
            </a:pPr>
            <a:r>
              <a:rPr lang="en"/>
              <a:t>What questions might a candidate want the position description to help them answer?</a:t>
            </a:r>
            <a:endParaRPr/>
          </a:p>
          <a:p>
            <a:pPr indent="-342900" lvl="0" marL="457200" rtl="0" algn="l">
              <a:spcBef>
                <a:spcPts val="0"/>
              </a:spcBef>
              <a:spcAft>
                <a:spcPts val="0"/>
              </a:spcAft>
              <a:buSzPts val="1800"/>
              <a:buChar char="●"/>
            </a:pPr>
            <a:r>
              <a:rPr lang="en"/>
              <a:t>What would you need to know to apply? </a:t>
            </a:r>
            <a:endParaRPr/>
          </a:p>
        </p:txBody>
      </p:sp>
      <p:pic>
        <p:nvPicPr>
          <p:cNvPr id="274" name="Google Shape;274;p48"/>
          <p:cNvPicPr preferRelativeResize="0"/>
          <p:nvPr/>
        </p:nvPicPr>
        <p:blipFill>
          <a:blip r:embed="rId3">
            <a:alphaModFix/>
          </a:blip>
          <a:stretch>
            <a:fillRect/>
          </a:stretch>
        </p:blipFill>
        <p:spPr>
          <a:xfrm>
            <a:off x="7026825" y="3256900"/>
            <a:ext cx="2117174" cy="1886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49"/>
          <p:cNvSpPr txBox="1"/>
          <p:nvPr>
            <p:ph type="title"/>
          </p:nvPr>
        </p:nvSpPr>
        <p:spPr>
          <a:xfrm>
            <a:off x="311700" y="2488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ACTIVITY - Bias in Resumes</a:t>
            </a:r>
            <a:endParaRPr/>
          </a:p>
        </p:txBody>
      </p:sp>
      <p:sp>
        <p:nvSpPr>
          <p:cNvPr id="280" name="Google Shape;280;p4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81" name="Google Shape;281;p49"/>
          <p:cNvPicPr preferRelativeResize="0"/>
          <p:nvPr/>
        </p:nvPicPr>
        <p:blipFill rotWithShape="1">
          <a:blip r:embed="rId3">
            <a:alphaModFix/>
          </a:blip>
          <a:srcRect b="1901" l="6824" r="9849" t="27396"/>
          <a:stretch/>
        </p:blipFill>
        <p:spPr>
          <a:xfrm>
            <a:off x="68575" y="821550"/>
            <a:ext cx="9011424" cy="42897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5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87" name="Google Shape;287;p5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88" name="Google Shape;288;p50"/>
          <p:cNvPicPr preferRelativeResize="0"/>
          <p:nvPr/>
        </p:nvPicPr>
        <p:blipFill>
          <a:blip r:embed="rId3">
            <a:alphaModFix/>
          </a:blip>
          <a:stretch>
            <a:fillRect/>
          </a:stretch>
        </p:blipFill>
        <p:spPr>
          <a:xfrm>
            <a:off x="311700" y="175325"/>
            <a:ext cx="8432726" cy="45395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p33"/>
          <p:cNvPicPr preferRelativeResize="0"/>
          <p:nvPr/>
        </p:nvPicPr>
        <p:blipFill>
          <a:blip r:embed="rId3">
            <a:alphaModFix/>
          </a:blip>
          <a:stretch>
            <a:fillRect/>
          </a:stretch>
        </p:blipFill>
        <p:spPr>
          <a:xfrm>
            <a:off x="6754200" y="838200"/>
            <a:ext cx="2389800" cy="2389800"/>
          </a:xfrm>
          <a:prstGeom prst="ellipse">
            <a:avLst/>
          </a:prstGeom>
          <a:noFill/>
          <a:ln>
            <a:noFill/>
          </a:ln>
        </p:spPr>
      </p:pic>
      <p:pic>
        <p:nvPicPr>
          <p:cNvPr id="165" name="Google Shape;165;p33"/>
          <p:cNvPicPr preferRelativeResize="0"/>
          <p:nvPr/>
        </p:nvPicPr>
        <p:blipFill>
          <a:blip r:embed="rId4">
            <a:alphaModFix/>
          </a:blip>
          <a:stretch>
            <a:fillRect/>
          </a:stretch>
        </p:blipFill>
        <p:spPr>
          <a:xfrm>
            <a:off x="4572000" y="838200"/>
            <a:ext cx="2389800" cy="2389800"/>
          </a:xfrm>
          <a:prstGeom prst="ellipse">
            <a:avLst/>
          </a:prstGeom>
          <a:noFill/>
          <a:ln>
            <a:noFill/>
          </a:ln>
        </p:spPr>
      </p:pic>
      <p:pic>
        <p:nvPicPr>
          <p:cNvPr id="166" name="Google Shape;166;p33"/>
          <p:cNvPicPr preferRelativeResize="0"/>
          <p:nvPr/>
        </p:nvPicPr>
        <p:blipFill rotWithShape="1">
          <a:blip r:embed="rId5">
            <a:alphaModFix/>
          </a:blip>
          <a:srcRect b="17314" l="0" r="0" t="0"/>
          <a:stretch/>
        </p:blipFill>
        <p:spPr>
          <a:xfrm>
            <a:off x="2389800" y="838200"/>
            <a:ext cx="2365800" cy="2389800"/>
          </a:xfrm>
          <a:prstGeom prst="ellipse">
            <a:avLst/>
          </a:prstGeom>
          <a:noFill/>
          <a:ln>
            <a:noFill/>
          </a:ln>
        </p:spPr>
      </p:pic>
      <p:sp>
        <p:nvSpPr>
          <p:cNvPr id="167" name="Google Shape;167;p33"/>
          <p:cNvSpPr txBox="1"/>
          <p:nvPr>
            <p:ph type="title"/>
          </p:nvPr>
        </p:nvSpPr>
        <p:spPr>
          <a:xfrm>
            <a:off x="311700" y="883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Speakers </a:t>
            </a:r>
            <a:endParaRPr/>
          </a:p>
        </p:txBody>
      </p:sp>
      <p:sp>
        <p:nvSpPr>
          <p:cNvPr id="168" name="Google Shape;168;p33"/>
          <p:cNvSpPr txBox="1"/>
          <p:nvPr/>
        </p:nvSpPr>
        <p:spPr>
          <a:xfrm>
            <a:off x="112625" y="3398625"/>
            <a:ext cx="22773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t>Jesus Espinoza</a:t>
            </a:r>
            <a:endParaRPr b="1" sz="1600"/>
          </a:p>
          <a:p>
            <a:pPr indent="0" lvl="0" marL="0" rtl="0" algn="ctr">
              <a:spcBef>
                <a:spcPts val="0"/>
              </a:spcBef>
              <a:spcAft>
                <a:spcPts val="0"/>
              </a:spcAft>
              <a:buNone/>
            </a:pPr>
            <a:r>
              <a:rPr lang="en"/>
              <a:t>Student Success Librarian</a:t>
            </a:r>
            <a:endParaRPr/>
          </a:p>
          <a:p>
            <a:pPr indent="0" lvl="0" marL="0" rtl="0" algn="ctr">
              <a:spcBef>
                <a:spcPts val="0"/>
              </a:spcBef>
              <a:spcAft>
                <a:spcPts val="0"/>
              </a:spcAft>
              <a:buNone/>
            </a:pPr>
            <a:r>
              <a:rPr lang="en"/>
              <a:t>University of Michigan</a:t>
            </a:r>
            <a:endParaRPr/>
          </a:p>
        </p:txBody>
      </p:sp>
      <p:sp>
        <p:nvSpPr>
          <p:cNvPr id="169" name="Google Shape;169;p33"/>
          <p:cNvSpPr txBox="1"/>
          <p:nvPr/>
        </p:nvSpPr>
        <p:spPr>
          <a:xfrm>
            <a:off x="2389801" y="3405150"/>
            <a:ext cx="2200200" cy="1077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t>Lori Cawthorne</a:t>
            </a:r>
            <a:endParaRPr b="1" sz="1600"/>
          </a:p>
          <a:p>
            <a:pPr indent="0" lvl="0" marL="0" rtl="0" algn="ctr">
              <a:spcBef>
                <a:spcPts val="0"/>
              </a:spcBef>
              <a:spcAft>
                <a:spcPts val="0"/>
              </a:spcAft>
              <a:buNone/>
            </a:pPr>
            <a:r>
              <a:rPr lang="en"/>
              <a:t>Director of EDIBA Education and Outreach</a:t>
            </a:r>
            <a:endParaRPr/>
          </a:p>
          <a:p>
            <a:pPr indent="0" lvl="0" marL="0" rtl="0" algn="ctr">
              <a:spcBef>
                <a:spcPts val="0"/>
              </a:spcBef>
              <a:spcAft>
                <a:spcPts val="0"/>
              </a:spcAft>
              <a:buNone/>
            </a:pPr>
            <a:r>
              <a:rPr lang="en"/>
              <a:t>Harvard University</a:t>
            </a:r>
            <a:endParaRPr/>
          </a:p>
        </p:txBody>
      </p:sp>
      <p:sp>
        <p:nvSpPr>
          <p:cNvPr id="170" name="Google Shape;170;p33"/>
          <p:cNvSpPr txBox="1"/>
          <p:nvPr/>
        </p:nvSpPr>
        <p:spPr>
          <a:xfrm>
            <a:off x="4578150" y="3405150"/>
            <a:ext cx="2365800" cy="1077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t>Kat Bell</a:t>
            </a:r>
            <a:endParaRPr b="1" sz="1600"/>
          </a:p>
          <a:p>
            <a:pPr indent="0" lvl="0" marL="0" rtl="0" algn="ctr">
              <a:spcBef>
                <a:spcPts val="0"/>
              </a:spcBef>
              <a:spcAft>
                <a:spcPts val="0"/>
              </a:spcAft>
              <a:buNone/>
            </a:pPr>
            <a:r>
              <a:rPr lang="en"/>
              <a:t>Head, Assessment &amp; Planning</a:t>
            </a:r>
            <a:endParaRPr/>
          </a:p>
          <a:p>
            <a:pPr indent="0" lvl="0" marL="0" rtl="0" algn="ctr">
              <a:spcBef>
                <a:spcPts val="0"/>
              </a:spcBef>
              <a:spcAft>
                <a:spcPts val="0"/>
              </a:spcAft>
              <a:buNone/>
            </a:pPr>
            <a:r>
              <a:rPr lang="en"/>
              <a:t>George Mason University </a:t>
            </a:r>
            <a:endParaRPr/>
          </a:p>
        </p:txBody>
      </p:sp>
      <p:sp>
        <p:nvSpPr>
          <p:cNvPr id="171" name="Google Shape;171;p33"/>
          <p:cNvSpPr txBox="1"/>
          <p:nvPr/>
        </p:nvSpPr>
        <p:spPr>
          <a:xfrm>
            <a:off x="6943800" y="3405150"/>
            <a:ext cx="22002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t>Annie Bélanger </a:t>
            </a:r>
            <a:endParaRPr b="1" sz="1600"/>
          </a:p>
          <a:p>
            <a:pPr indent="0" lvl="0" marL="0" rtl="0" algn="ctr">
              <a:spcBef>
                <a:spcPts val="0"/>
              </a:spcBef>
              <a:spcAft>
                <a:spcPts val="0"/>
              </a:spcAft>
              <a:buNone/>
            </a:pPr>
            <a:r>
              <a:rPr lang="en"/>
              <a:t>Dean of </a:t>
            </a:r>
            <a:endParaRPr/>
          </a:p>
          <a:p>
            <a:pPr indent="0" lvl="0" marL="0" rtl="0" algn="ctr">
              <a:spcBef>
                <a:spcPts val="0"/>
              </a:spcBef>
              <a:spcAft>
                <a:spcPts val="0"/>
              </a:spcAft>
              <a:buNone/>
            </a:pPr>
            <a:r>
              <a:rPr lang="en"/>
              <a:t>University Libraries</a:t>
            </a:r>
            <a:endParaRPr/>
          </a:p>
          <a:p>
            <a:pPr indent="0" lvl="0" marL="0" rtl="0" algn="ctr">
              <a:spcBef>
                <a:spcPts val="0"/>
              </a:spcBef>
              <a:spcAft>
                <a:spcPts val="0"/>
              </a:spcAft>
              <a:buNone/>
            </a:pPr>
            <a:r>
              <a:rPr lang="en"/>
              <a:t>Grand Valley State University </a:t>
            </a:r>
            <a:endParaRPr/>
          </a:p>
        </p:txBody>
      </p:sp>
      <p:pic>
        <p:nvPicPr>
          <p:cNvPr id="172" name="Google Shape;172;p33"/>
          <p:cNvPicPr preferRelativeResize="0"/>
          <p:nvPr/>
        </p:nvPicPr>
        <p:blipFill rotWithShape="1">
          <a:blip r:embed="rId6">
            <a:alphaModFix/>
          </a:blip>
          <a:srcRect b="17979" l="0" r="0" t="6855"/>
          <a:stretch/>
        </p:blipFill>
        <p:spPr>
          <a:xfrm>
            <a:off x="112625" y="838200"/>
            <a:ext cx="2389800" cy="2389800"/>
          </a:xfrm>
          <a:prstGeom prst="ellipse">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5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94" name="Google Shape;294;p5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95" name="Google Shape;295;p51"/>
          <p:cNvPicPr preferRelativeResize="0"/>
          <p:nvPr/>
        </p:nvPicPr>
        <p:blipFill>
          <a:blip r:embed="rId3">
            <a:alphaModFix/>
          </a:blip>
          <a:stretch>
            <a:fillRect/>
          </a:stretch>
        </p:blipFill>
        <p:spPr>
          <a:xfrm>
            <a:off x="311700" y="428625"/>
            <a:ext cx="8520600" cy="45395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5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01" name="Google Shape;301;p5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02" name="Google Shape;302;p52"/>
          <p:cNvPicPr preferRelativeResize="0"/>
          <p:nvPr/>
        </p:nvPicPr>
        <p:blipFill>
          <a:blip r:embed="rId3">
            <a:alphaModFix/>
          </a:blip>
          <a:stretch>
            <a:fillRect/>
          </a:stretch>
        </p:blipFill>
        <p:spPr>
          <a:xfrm>
            <a:off x="311700" y="428625"/>
            <a:ext cx="8349076" cy="453955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5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08" name="Google Shape;308;p5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09" name="Google Shape;309;p53"/>
          <p:cNvPicPr preferRelativeResize="0"/>
          <p:nvPr/>
        </p:nvPicPr>
        <p:blipFill>
          <a:blip r:embed="rId3">
            <a:alphaModFix/>
          </a:blip>
          <a:stretch>
            <a:fillRect/>
          </a:stretch>
        </p:blipFill>
        <p:spPr>
          <a:xfrm>
            <a:off x="311700" y="428625"/>
            <a:ext cx="8599976" cy="453955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5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15" name="Google Shape;315;p5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16" name="Google Shape;316;p54"/>
          <p:cNvPicPr preferRelativeResize="0"/>
          <p:nvPr/>
        </p:nvPicPr>
        <p:blipFill>
          <a:blip r:embed="rId3">
            <a:alphaModFix/>
          </a:blip>
          <a:stretch>
            <a:fillRect/>
          </a:stretch>
        </p:blipFill>
        <p:spPr>
          <a:xfrm>
            <a:off x="311700" y="428625"/>
            <a:ext cx="8520600" cy="453955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5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22" name="Google Shape;322;p5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23" name="Google Shape;323;p55"/>
          <p:cNvPicPr preferRelativeResize="0"/>
          <p:nvPr/>
        </p:nvPicPr>
        <p:blipFill>
          <a:blip r:embed="rId3">
            <a:alphaModFix/>
          </a:blip>
          <a:stretch>
            <a:fillRect/>
          </a:stretch>
        </p:blipFill>
        <p:spPr>
          <a:xfrm>
            <a:off x="311700" y="428625"/>
            <a:ext cx="8432726" cy="453955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5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29" name="Google Shape;329;p5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30" name="Google Shape;330;p56"/>
          <p:cNvPicPr preferRelativeResize="0"/>
          <p:nvPr/>
        </p:nvPicPr>
        <p:blipFill>
          <a:blip r:embed="rId3">
            <a:alphaModFix/>
          </a:blip>
          <a:stretch>
            <a:fillRect/>
          </a:stretch>
        </p:blipFill>
        <p:spPr>
          <a:xfrm>
            <a:off x="311700" y="428625"/>
            <a:ext cx="8070300" cy="42862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id="335" name="Google Shape;335;p57"/>
          <p:cNvPicPr preferRelativeResize="0"/>
          <p:nvPr/>
        </p:nvPicPr>
        <p:blipFill rotWithShape="1">
          <a:blip r:embed="rId3">
            <a:alphaModFix/>
          </a:blip>
          <a:srcRect b="18928" l="22718" r="24276" t="17446"/>
          <a:stretch/>
        </p:blipFill>
        <p:spPr>
          <a:xfrm>
            <a:off x="7989000" y="27725"/>
            <a:ext cx="1155002" cy="1386400"/>
          </a:xfrm>
          <a:prstGeom prst="rect">
            <a:avLst/>
          </a:prstGeom>
          <a:noFill/>
          <a:ln>
            <a:noFill/>
          </a:ln>
        </p:spPr>
      </p:pic>
      <p:sp>
        <p:nvSpPr>
          <p:cNvPr id="336" name="Google Shape;336;p5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Getting Ready to Apply</a:t>
            </a:r>
            <a:endParaRPr/>
          </a:p>
        </p:txBody>
      </p:sp>
      <p:sp>
        <p:nvSpPr>
          <p:cNvPr id="337" name="Google Shape;337;p57"/>
          <p:cNvSpPr txBox="1"/>
          <p:nvPr>
            <p:ph idx="1" type="body"/>
          </p:nvPr>
        </p:nvSpPr>
        <p:spPr>
          <a:xfrm>
            <a:off x="311700" y="1017725"/>
            <a:ext cx="8520600" cy="4060800"/>
          </a:xfrm>
          <a:prstGeom prst="rect">
            <a:avLst/>
          </a:prstGeom>
        </p:spPr>
        <p:txBody>
          <a:bodyPr anchorCtr="0" anchor="t" bIns="91425" lIns="91425" spcFirstLastPara="1" rIns="91425" wrap="square" tIns="91425">
            <a:normAutofit lnSpcReduction="20000"/>
          </a:bodyPr>
          <a:lstStyle/>
          <a:p>
            <a:pPr indent="-355600" lvl="0" marL="457200" rtl="0" algn="l">
              <a:spcBef>
                <a:spcPts val="0"/>
              </a:spcBef>
              <a:spcAft>
                <a:spcPts val="0"/>
              </a:spcAft>
              <a:buSzPts val="2000"/>
              <a:buChar char="●"/>
            </a:pPr>
            <a:r>
              <a:rPr lang="en" sz="2000"/>
              <a:t>Identify if a resume or CV is required for the application </a:t>
            </a:r>
            <a:endParaRPr sz="2000"/>
          </a:p>
          <a:p>
            <a:pPr indent="-355600" lvl="0" marL="457200" rtl="0" algn="l">
              <a:spcBef>
                <a:spcPts val="0"/>
              </a:spcBef>
              <a:spcAft>
                <a:spcPts val="0"/>
              </a:spcAft>
              <a:buSzPts val="2000"/>
              <a:buChar char="●"/>
            </a:pPr>
            <a:r>
              <a:rPr lang="en" sz="2000"/>
              <a:t>Include a cover letter </a:t>
            </a:r>
            <a:endParaRPr sz="2000"/>
          </a:p>
          <a:p>
            <a:pPr indent="-355600" lvl="0" marL="457200" rtl="0" algn="l">
              <a:spcBef>
                <a:spcPts val="0"/>
              </a:spcBef>
              <a:spcAft>
                <a:spcPts val="0"/>
              </a:spcAft>
              <a:buSzPts val="2000"/>
              <a:buChar char="●"/>
            </a:pPr>
            <a:r>
              <a:rPr lang="en" sz="2000"/>
              <a:t>List how you can meet the qualifications and perform the required duties</a:t>
            </a:r>
            <a:endParaRPr sz="2000"/>
          </a:p>
          <a:p>
            <a:pPr indent="-355600" lvl="0" marL="457200" rtl="0" algn="l">
              <a:spcBef>
                <a:spcPts val="0"/>
              </a:spcBef>
              <a:spcAft>
                <a:spcPts val="0"/>
              </a:spcAft>
              <a:buSzPts val="2000"/>
              <a:buChar char="●"/>
            </a:pPr>
            <a:r>
              <a:rPr lang="en" sz="2000"/>
              <a:t>Use language in the job ad, especially when an application tracking system is in place </a:t>
            </a:r>
            <a:endParaRPr sz="2000"/>
          </a:p>
          <a:p>
            <a:pPr indent="-355600" lvl="0" marL="457200" rtl="0" algn="l">
              <a:spcBef>
                <a:spcPts val="0"/>
              </a:spcBef>
              <a:spcAft>
                <a:spcPts val="0"/>
              </a:spcAft>
              <a:buSzPts val="2000"/>
              <a:buChar char="●"/>
            </a:pPr>
            <a:r>
              <a:rPr lang="en" sz="2000"/>
              <a:t>Articulate specific skills by describing an experience in which you gained/used that skill</a:t>
            </a:r>
            <a:endParaRPr sz="2000"/>
          </a:p>
          <a:p>
            <a:pPr indent="-355600" lvl="0" marL="457200" rtl="0" algn="l">
              <a:spcBef>
                <a:spcPts val="0"/>
              </a:spcBef>
              <a:spcAft>
                <a:spcPts val="0"/>
              </a:spcAft>
              <a:buSzPts val="2000"/>
              <a:buChar char="●"/>
            </a:pPr>
            <a:r>
              <a:rPr lang="en" sz="2000"/>
              <a:t>Consider the STAR method:</a:t>
            </a:r>
            <a:endParaRPr sz="2000"/>
          </a:p>
          <a:p>
            <a:pPr indent="-342900" lvl="1" marL="914400" rtl="0" algn="l">
              <a:spcBef>
                <a:spcPts val="0"/>
              </a:spcBef>
              <a:spcAft>
                <a:spcPts val="0"/>
              </a:spcAft>
              <a:buSzPts val="1800"/>
              <a:buChar char="○"/>
            </a:pPr>
            <a:r>
              <a:rPr lang="en" sz="1800"/>
              <a:t>Situation</a:t>
            </a:r>
            <a:endParaRPr sz="1800"/>
          </a:p>
          <a:p>
            <a:pPr indent="-342900" lvl="1" marL="914400" rtl="0" algn="l">
              <a:spcBef>
                <a:spcPts val="0"/>
              </a:spcBef>
              <a:spcAft>
                <a:spcPts val="0"/>
              </a:spcAft>
              <a:buSzPts val="1800"/>
              <a:buChar char="○"/>
            </a:pPr>
            <a:r>
              <a:rPr lang="en" sz="1800"/>
              <a:t>Task</a:t>
            </a:r>
            <a:endParaRPr sz="1800"/>
          </a:p>
          <a:p>
            <a:pPr indent="-342900" lvl="1" marL="914400" rtl="0" algn="l">
              <a:spcBef>
                <a:spcPts val="0"/>
              </a:spcBef>
              <a:spcAft>
                <a:spcPts val="0"/>
              </a:spcAft>
              <a:buSzPts val="1800"/>
              <a:buChar char="○"/>
            </a:pPr>
            <a:r>
              <a:rPr lang="en" sz="1800"/>
              <a:t>Action</a:t>
            </a:r>
            <a:endParaRPr sz="1800"/>
          </a:p>
          <a:p>
            <a:pPr indent="-342900" lvl="1" marL="914400" rtl="0" algn="l">
              <a:spcBef>
                <a:spcPts val="0"/>
              </a:spcBef>
              <a:spcAft>
                <a:spcPts val="0"/>
              </a:spcAft>
              <a:buSzPts val="1800"/>
              <a:buChar char="○"/>
            </a:pPr>
            <a:r>
              <a:rPr lang="en" sz="1800"/>
              <a:t>Results</a:t>
            </a:r>
            <a:endParaRPr sz="20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id="342" name="Google Shape;342;p58"/>
          <p:cNvPicPr preferRelativeResize="0"/>
          <p:nvPr/>
        </p:nvPicPr>
        <p:blipFill rotWithShape="1">
          <a:blip r:embed="rId3">
            <a:alphaModFix/>
          </a:blip>
          <a:srcRect b="7813" l="0" r="0" t="7813"/>
          <a:stretch/>
        </p:blipFill>
        <p:spPr>
          <a:xfrm>
            <a:off x="3047650" y="0"/>
            <a:ext cx="6096300" cy="5143500"/>
          </a:xfrm>
          <a:prstGeom prst="rect">
            <a:avLst/>
          </a:prstGeom>
          <a:noFill/>
          <a:ln>
            <a:noFill/>
          </a:ln>
        </p:spPr>
      </p:pic>
      <p:sp>
        <p:nvSpPr>
          <p:cNvPr id="343" name="Google Shape;343;p58"/>
          <p:cNvSpPr txBox="1"/>
          <p:nvPr>
            <p:ph type="title"/>
          </p:nvPr>
        </p:nvSpPr>
        <p:spPr>
          <a:xfrm>
            <a:off x="233600" y="829550"/>
            <a:ext cx="2566200" cy="892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Your Turn</a:t>
            </a:r>
            <a:endParaRPr/>
          </a:p>
        </p:txBody>
      </p:sp>
      <p:sp>
        <p:nvSpPr>
          <p:cNvPr id="344" name="Google Shape;344;p58"/>
          <p:cNvSpPr txBox="1"/>
          <p:nvPr>
            <p:ph idx="1" type="body"/>
          </p:nvPr>
        </p:nvSpPr>
        <p:spPr>
          <a:xfrm>
            <a:off x="233600" y="1798300"/>
            <a:ext cx="2566200" cy="297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2300"/>
          </a:p>
          <a:p>
            <a:pPr indent="0" lvl="0" marL="0" rtl="0" algn="l">
              <a:spcBef>
                <a:spcPts val="1600"/>
              </a:spcBef>
              <a:spcAft>
                <a:spcPts val="1600"/>
              </a:spcAft>
              <a:buNone/>
            </a:pPr>
            <a:r>
              <a:rPr lang="en" sz="2300"/>
              <a:t>What other tips do you have about applying?</a:t>
            </a:r>
            <a:endParaRPr sz="23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id="349" name="Google Shape;349;p59"/>
          <p:cNvPicPr preferRelativeResize="0"/>
          <p:nvPr/>
        </p:nvPicPr>
        <p:blipFill rotWithShape="1">
          <a:blip r:embed="rId3">
            <a:alphaModFix/>
          </a:blip>
          <a:srcRect b="7813" l="0" r="0" t="7813"/>
          <a:stretch/>
        </p:blipFill>
        <p:spPr>
          <a:xfrm>
            <a:off x="1" y="0"/>
            <a:ext cx="9144000" cy="5143500"/>
          </a:xfrm>
          <a:prstGeom prst="rect">
            <a:avLst/>
          </a:prstGeom>
          <a:noFill/>
          <a:ln>
            <a:noFill/>
          </a:ln>
        </p:spPr>
      </p:pic>
      <p:sp>
        <p:nvSpPr>
          <p:cNvPr id="350" name="Google Shape;350;p59"/>
          <p:cNvSpPr/>
          <p:nvPr/>
        </p:nvSpPr>
        <p:spPr>
          <a:xfrm>
            <a:off x="0" y="2574400"/>
            <a:ext cx="4568400" cy="1714500"/>
          </a:xfrm>
          <a:prstGeom prst="rect">
            <a:avLst/>
          </a:prstGeom>
          <a:solidFill>
            <a:srgbClr val="FFFFFF">
              <a:alpha val="854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59"/>
          <p:cNvSpPr txBox="1"/>
          <p:nvPr>
            <p:ph type="title"/>
          </p:nvPr>
        </p:nvSpPr>
        <p:spPr>
          <a:xfrm>
            <a:off x="351600" y="2736850"/>
            <a:ext cx="3997500" cy="13896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Interview Experiences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pic>
        <p:nvPicPr>
          <p:cNvPr id="356" name="Google Shape;356;p60"/>
          <p:cNvPicPr preferRelativeResize="0"/>
          <p:nvPr/>
        </p:nvPicPr>
        <p:blipFill rotWithShape="1">
          <a:blip r:embed="rId3">
            <a:alphaModFix/>
          </a:blip>
          <a:srcRect b="18928" l="22718" r="24276" t="17446"/>
          <a:stretch/>
        </p:blipFill>
        <p:spPr>
          <a:xfrm>
            <a:off x="7989000" y="27725"/>
            <a:ext cx="1155002" cy="1386400"/>
          </a:xfrm>
          <a:prstGeom prst="rect">
            <a:avLst/>
          </a:prstGeom>
          <a:noFill/>
          <a:ln>
            <a:noFill/>
          </a:ln>
        </p:spPr>
      </p:pic>
      <p:sp>
        <p:nvSpPr>
          <p:cNvPr id="357" name="Google Shape;357;p60"/>
          <p:cNvSpPr txBox="1"/>
          <p:nvPr>
            <p:ph type="title"/>
          </p:nvPr>
        </p:nvSpPr>
        <p:spPr>
          <a:xfrm>
            <a:off x="311700" y="134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Interview Planning Leading Practices </a:t>
            </a:r>
            <a:endParaRPr/>
          </a:p>
        </p:txBody>
      </p:sp>
      <p:sp>
        <p:nvSpPr>
          <p:cNvPr id="358" name="Google Shape;358;p60"/>
          <p:cNvSpPr txBox="1"/>
          <p:nvPr>
            <p:ph idx="1" type="body"/>
          </p:nvPr>
        </p:nvSpPr>
        <p:spPr>
          <a:xfrm>
            <a:off x="389350" y="740275"/>
            <a:ext cx="8520600" cy="44364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Inclusion and equity is concretely defined for the organization</a:t>
            </a:r>
            <a:endParaRPr sz="2000"/>
          </a:p>
          <a:p>
            <a:pPr indent="-355600" lvl="0" marL="457200" rtl="0" algn="l">
              <a:spcBef>
                <a:spcPts val="0"/>
              </a:spcBef>
              <a:spcAft>
                <a:spcPts val="0"/>
              </a:spcAft>
              <a:buSzPts val="2000"/>
              <a:buChar char="●"/>
            </a:pPr>
            <a:r>
              <a:rPr lang="en" sz="2000"/>
              <a:t>Fair processes centered </a:t>
            </a:r>
            <a:r>
              <a:rPr lang="en" sz="2000"/>
              <a:t>throughout the hiring lifecycle</a:t>
            </a:r>
            <a:endParaRPr sz="2000"/>
          </a:p>
          <a:p>
            <a:pPr indent="-342900" lvl="1" marL="914400" rtl="0" algn="l">
              <a:spcBef>
                <a:spcPts val="0"/>
              </a:spcBef>
              <a:spcAft>
                <a:spcPts val="0"/>
              </a:spcAft>
              <a:buSzPts val="1800"/>
              <a:buChar char="○"/>
            </a:pPr>
            <a:r>
              <a:rPr lang="en" sz="1800"/>
              <a:t>All search chairs trained to be inclusive hiring champions</a:t>
            </a:r>
            <a:endParaRPr sz="1800"/>
          </a:p>
          <a:p>
            <a:pPr indent="-342900" lvl="1" marL="914400" rtl="0" algn="l">
              <a:spcBef>
                <a:spcPts val="0"/>
              </a:spcBef>
              <a:spcAft>
                <a:spcPts val="0"/>
              </a:spcAft>
              <a:buSzPts val="1800"/>
              <a:buChar char="○"/>
            </a:pPr>
            <a:r>
              <a:rPr lang="en" sz="1800"/>
              <a:t>Job search anchored in qualifications</a:t>
            </a:r>
            <a:endParaRPr sz="1800"/>
          </a:p>
          <a:p>
            <a:pPr indent="-342900" lvl="1" marL="914400" rtl="0" algn="l">
              <a:spcBef>
                <a:spcPts val="0"/>
              </a:spcBef>
              <a:spcAft>
                <a:spcPts val="0"/>
              </a:spcAft>
              <a:buSzPts val="1800"/>
              <a:buChar char="○"/>
            </a:pPr>
            <a:r>
              <a:rPr lang="en" sz="1800"/>
              <a:t>Interview components support decision making for organization and candidate</a:t>
            </a:r>
            <a:endParaRPr sz="1800"/>
          </a:p>
          <a:p>
            <a:pPr indent="-342900" lvl="1" marL="914400" rtl="0" algn="l">
              <a:spcBef>
                <a:spcPts val="0"/>
              </a:spcBef>
              <a:spcAft>
                <a:spcPts val="0"/>
              </a:spcAft>
              <a:buSzPts val="1800"/>
              <a:buChar char="○"/>
            </a:pPr>
            <a:r>
              <a:rPr lang="en" sz="1800"/>
              <a:t>Active recruitment </a:t>
            </a:r>
            <a:endParaRPr sz="1800"/>
          </a:p>
          <a:p>
            <a:pPr indent="-355600" lvl="0" marL="457200" rtl="0" algn="l">
              <a:spcBef>
                <a:spcPts val="0"/>
              </a:spcBef>
              <a:spcAft>
                <a:spcPts val="0"/>
              </a:spcAft>
              <a:buSzPts val="2000"/>
              <a:buChar char="●"/>
            </a:pPr>
            <a:r>
              <a:rPr lang="en" sz="2000"/>
              <a:t>Positive candidate experiences are fostered throughout</a:t>
            </a:r>
            <a:endParaRPr sz="2000"/>
          </a:p>
          <a:p>
            <a:pPr indent="-342900" lvl="1" marL="914400" rtl="0" algn="l">
              <a:spcBef>
                <a:spcPts val="0"/>
              </a:spcBef>
              <a:spcAft>
                <a:spcPts val="0"/>
              </a:spcAft>
              <a:buSzPts val="1800"/>
              <a:buChar char="○"/>
            </a:pPr>
            <a:r>
              <a:rPr lang="en" sz="1800"/>
              <a:t>Accommodations and universal design</a:t>
            </a:r>
            <a:endParaRPr sz="1800"/>
          </a:p>
          <a:p>
            <a:pPr indent="-342900" lvl="1" marL="914400" rtl="0" algn="l">
              <a:spcBef>
                <a:spcPts val="0"/>
              </a:spcBef>
              <a:spcAft>
                <a:spcPts val="0"/>
              </a:spcAft>
              <a:buSzPts val="1800"/>
              <a:buChar char="○"/>
            </a:pPr>
            <a:r>
              <a:rPr lang="en" sz="1800"/>
              <a:t>High-levels of clear, timely communications </a:t>
            </a:r>
            <a:endParaRPr sz="1800"/>
          </a:p>
          <a:p>
            <a:pPr indent="-342900" lvl="1" marL="914400" rtl="0" algn="l">
              <a:spcBef>
                <a:spcPts val="0"/>
              </a:spcBef>
              <a:spcAft>
                <a:spcPts val="0"/>
              </a:spcAft>
              <a:buSzPts val="1800"/>
              <a:buChar char="○"/>
            </a:pPr>
            <a:r>
              <a:rPr lang="en" sz="1800"/>
              <a:t>Salary range and benefits are shared</a:t>
            </a:r>
            <a:endParaRPr sz="1800"/>
          </a:p>
          <a:p>
            <a:pPr indent="-342900" lvl="1" marL="914400" rtl="0" algn="l">
              <a:spcBef>
                <a:spcPts val="0"/>
              </a:spcBef>
              <a:spcAft>
                <a:spcPts val="0"/>
              </a:spcAft>
              <a:buSzPts val="1800"/>
              <a:buChar char="○"/>
            </a:pPr>
            <a:r>
              <a:rPr lang="en" sz="1800"/>
              <a:t>Travel arrangements made by university to remove financial barriers</a:t>
            </a:r>
            <a:endParaRPr sz="18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34"/>
          <p:cNvSpPr txBox="1"/>
          <p:nvPr>
            <p:ph type="title"/>
          </p:nvPr>
        </p:nvSpPr>
        <p:spPr>
          <a:xfrm>
            <a:off x="324475" y="148225"/>
            <a:ext cx="5244900" cy="1373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Learning Outcomes</a:t>
            </a:r>
            <a:endParaRPr/>
          </a:p>
        </p:txBody>
      </p:sp>
      <p:sp>
        <p:nvSpPr>
          <p:cNvPr id="178" name="Google Shape;178;p34"/>
          <p:cNvSpPr txBox="1"/>
          <p:nvPr>
            <p:ph idx="1" type="body"/>
          </p:nvPr>
        </p:nvSpPr>
        <p:spPr>
          <a:xfrm>
            <a:off x="324475" y="1920450"/>
            <a:ext cx="8494800" cy="2704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100"/>
              <a:t>Understand inclusive practices related to hiring and onboarding</a:t>
            </a:r>
            <a:endParaRPr sz="2100"/>
          </a:p>
          <a:p>
            <a:pPr indent="0" lvl="0" marL="0" rtl="0" algn="l">
              <a:spcBef>
                <a:spcPts val="1600"/>
              </a:spcBef>
              <a:spcAft>
                <a:spcPts val="0"/>
              </a:spcAft>
              <a:buNone/>
            </a:pPr>
            <a:r>
              <a:rPr lang="en" sz="2100"/>
              <a:t>Be able to identify and mitigate bias and power dynamics in hiring and onboarding processes </a:t>
            </a:r>
            <a:endParaRPr sz="2100"/>
          </a:p>
          <a:p>
            <a:pPr indent="0" lvl="0" marL="0" rtl="0" algn="l">
              <a:spcBef>
                <a:spcPts val="1600"/>
              </a:spcBef>
              <a:spcAft>
                <a:spcPts val="1600"/>
              </a:spcAft>
              <a:buNone/>
            </a:pPr>
            <a:r>
              <a:rPr lang="en" sz="2100"/>
              <a:t>Learn strategies to be empowered and self-advocate as candidates in hiring and onboarding processes</a:t>
            </a:r>
            <a:endParaRPr sz="21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61"/>
          <p:cNvSpPr txBox="1"/>
          <p:nvPr>
            <p:ph type="title"/>
          </p:nvPr>
        </p:nvSpPr>
        <p:spPr>
          <a:xfrm>
            <a:off x="237600" y="1634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To Expect: Inclusive &amp; Timely </a:t>
            </a:r>
            <a:r>
              <a:rPr lang="en"/>
              <a:t>Communications</a:t>
            </a:r>
            <a:r>
              <a:rPr lang="en"/>
              <a:t> </a:t>
            </a:r>
            <a:endParaRPr/>
          </a:p>
        </p:txBody>
      </p:sp>
      <p:grpSp>
        <p:nvGrpSpPr>
          <p:cNvPr id="364" name="Google Shape;364;p61"/>
          <p:cNvGrpSpPr/>
          <p:nvPr/>
        </p:nvGrpSpPr>
        <p:grpSpPr>
          <a:xfrm>
            <a:off x="0" y="808989"/>
            <a:ext cx="2214600" cy="3217636"/>
            <a:chOff x="0" y="1189989"/>
            <a:chExt cx="2214600" cy="3217636"/>
          </a:xfrm>
        </p:grpSpPr>
        <p:sp>
          <p:nvSpPr>
            <p:cNvPr id="365" name="Google Shape;365;p61"/>
            <p:cNvSpPr/>
            <p:nvPr/>
          </p:nvSpPr>
          <p:spPr>
            <a:xfrm>
              <a:off x="0" y="1189989"/>
              <a:ext cx="2214600" cy="669000"/>
            </a:xfrm>
            <a:prstGeom prst="homePlate">
              <a:avLst>
                <a:gd fmla="val 50000" name="adj"/>
              </a:avLst>
            </a:prstGeom>
            <a:solidFill>
              <a:srgbClr val="155B5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Phone Interview Prep</a:t>
              </a:r>
              <a:endParaRPr>
                <a:solidFill>
                  <a:srgbClr val="FFFFFF"/>
                </a:solidFill>
                <a:latin typeface="Roboto"/>
                <a:ea typeface="Roboto"/>
                <a:cs typeface="Roboto"/>
                <a:sym typeface="Roboto"/>
              </a:endParaRPr>
            </a:p>
          </p:txBody>
        </p:sp>
        <p:sp>
          <p:nvSpPr>
            <p:cNvPr id="366" name="Google Shape;366;p61"/>
            <p:cNvSpPr txBox="1"/>
            <p:nvPr/>
          </p:nvSpPr>
          <p:spPr>
            <a:xfrm>
              <a:off x="295050" y="2057125"/>
              <a:ext cx="1624500" cy="2350500"/>
            </a:xfrm>
            <a:prstGeom prst="rect">
              <a:avLst/>
            </a:prstGeom>
            <a:noFill/>
            <a:ln>
              <a:noFill/>
            </a:ln>
          </p:spPr>
          <p:txBody>
            <a:bodyPr anchorCtr="0" anchor="t" bIns="91425" lIns="91425" spcFirstLastPara="1" rIns="91425" wrap="square" tIns="91425">
              <a:noAutofit/>
            </a:bodyPr>
            <a:lstStyle/>
            <a:p>
              <a:pPr indent="-190500" lvl="0" marL="171450" rtl="0" algn="l">
                <a:lnSpc>
                  <a:spcPct val="115000"/>
                </a:lnSpc>
                <a:spcBef>
                  <a:spcPts val="0"/>
                </a:spcBef>
                <a:spcAft>
                  <a:spcPts val="0"/>
                </a:spcAft>
                <a:buClr>
                  <a:schemeClr val="dk1"/>
                </a:buClr>
                <a:buSzPts val="1200"/>
                <a:buChar char="●"/>
              </a:pPr>
              <a:r>
                <a:rPr lang="en" sz="1200">
                  <a:solidFill>
                    <a:schemeClr val="dk1"/>
                  </a:solidFill>
                  <a:latin typeface="Roboto"/>
                  <a:ea typeface="Roboto"/>
                  <a:cs typeface="Roboto"/>
                  <a:sym typeface="Roboto"/>
                </a:rPr>
                <a:t>Expression of  excitement for candidacy</a:t>
              </a:r>
              <a:endParaRPr sz="1200">
                <a:solidFill>
                  <a:schemeClr val="dk1"/>
                </a:solidFill>
                <a:latin typeface="Roboto"/>
                <a:ea typeface="Roboto"/>
                <a:cs typeface="Roboto"/>
                <a:sym typeface="Roboto"/>
              </a:endParaRPr>
            </a:p>
            <a:p>
              <a:pPr indent="-190500" lvl="0" marL="171450" rtl="0" algn="l">
                <a:lnSpc>
                  <a:spcPct val="115000"/>
                </a:lnSpc>
                <a:spcBef>
                  <a:spcPts val="0"/>
                </a:spcBef>
                <a:spcAft>
                  <a:spcPts val="0"/>
                </a:spcAft>
                <a:buClr>
                  <a:schemeClr val="dk1"/>
                </a:buClr>
                <a:buSzPts val="1200"/>
                <a:buChar char="●"/>
              </a:pPr>
              <a:r>
                <a:rPr lang="en" sz="1200">
                  <a:solidFill>
                    <a:schemeClr val="dk1"/>
                  </a:solidFill>
                  <a:latin typeface="Roboto"/>
                  <a:ea typeface="Roboto"/>
                  <a:cs typeface="Roboto"/>
                  <a:sym typeface="Roboto"/>
                </a:rPr>
                <a:t>Search Committee members information</a:t>
              </a:r>
              <a:endParaRPr sz="1200">
                <a:solidFill>
                  <a:schemeClr val="dk1"/>
                </a:solidFill>
                <a:latin typeface="Roboto"/>
                <a:ea typeface="Roboto"/>
                <a:cs typeface="Roboto"/>
                <a:sym typeface="Roboto"/>
              </a:endParaRPr>
            </a:p>
            <a:p>
              <a:pPr indent="-190500" lvl="0" marL="171450" rtl="0" algn="l">
                <a:lnSpc>
                  <a:spcPct val="115000"/>
                </a:lnSpc>
                <a:spcBef>
                  <a:spcPts val="0"/>
                </a:spcBef>
                <a:spcAft>
                  <a:spcPts val="0"/>
                </a:spcAft>
                <a:buClr>
                  <a:schemeClr val="dk1"/>
                </a:buClr>
                <a:buSzPts val="1200"/>
                <a:buChar char="●"/>
              </a:pPr>
              <a:r>
                <a:rPr lang="en" sz="1200">
                  <a:solidFill>
                    <a:schemeClr val="dk1"/>
                  </a:solidFill>
                  <a:latin typeface="Roboto"/>
                  <a:ea typeface="Roboto"/>
                  <a:cs typeface="Roboto"/>
                  <a:sym typeface="Roboto"/>
                </a:rPr>
                <a:t>Process &amp; Timeline overview</a:t>
              </a:r>
              <a:endParaRPr sz="1200">
                <a:solidFill>
                  <a:schemeClr val="dk1"/>
                </a:solidFill>
                <a:latin typeface="Roboto"/>
                <a:ea typeface="Roboto"/>
                <a:cs typeface="Roboto"/>
                <a:sym typeface="Roboto"/>
              </a:endParaRPr>
            </a:p>
            <a:p>
              <a:pPr indent="-190500" lvl="0" marL="171450" rtl="0" algn="l">
                <a:lnSpc>
                  <a:spcPct val="115000"/>
                </a:lnSpc>
                <a:spcBef>
                  <a:spcPts val="0"/>
                </a:spcBef>
                <a:spcAft>
                  <a:spcPts val="0"/>
                </a:spcAft>
                <a:buClr>
                  <a:schemeClr val="dk1"/>
                </a:buClr>
                <a:buSzPts val="1200"/>
                <a:buChar char="●"/>
              </a:pPr>
              <a:r>
                <a:rPr lang="en" sz="1200">
                  <a:solidFill>
                    <a:schemeClr val="dk1"/>
                  </a:solidFill>
                  <a:latin typeface="Roboto"/>
                  <a:ea typeface="Roboto"/>
                  <a:cs typeface="Roboto"/>
                  <a:sym typeface="Roboto"/>
                </a:rPr>
                <a:t>How to request accommodations</a:t>
              </a:r>
              <a:endParaRPr sz="1200">
                <a:solidFill>
                  <a:schemeClr val="dk1"/>
                </a:solidFill>
                <a:latin typeface="Roboto"/>
                <a:ea typeface="Roboto"/>
                <a:cs typeface="Roboto"/>
                <a:sym typeface="Roboto"/>
              </a:endParaRPr>
            </a:p>
            <a:p>
              <a:pPr indent="-190500" lvl="0" marL="171450" rtl="0" algn="l">
                <a:lnSpc>
                  <a:spcPct val="115000"/>
                </a:lnSpc>
                <a:spcBef>
                  <a:spcPts val="0"/>
                </a:spcBef>
                <a:spcAft>
                  <a:spcPts val="0"/>
                </a:spcAft>
                <a:buClr>
                  <a:schemeClr val="dk1"/>
                </a:buClr>
                <a:buSzPts val="1200"/>
                <a:buChar char="●"/>
              </a:pPr>
              <a:r>
                <a:rPr lang="en" sz="1200">
                  <a:solidFill>
                    <a:schemeClr val="dk1"/>
                  </a:solidFill>
                  <a:latin typeface="Roboto"/>
                  <a:ea typeface="Roboto"/>
                  <a:cs typeface="Roboto"/>
                  <a:sym typeface="Roboto"/>
                </a:rPr>
                <a:t>Other things to know about organization</a:t>
              </a:r>
              <a:endParaRPr sz="12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t/>
              </a:r>
              <a:endParaRPr sz="1200">
                <a:latin typeface="Roboto"/>
                <a:ea typeface="Roboto"/>
                <a:cs typeface="Roboto"/>
                <a:sym typeface="Roboto"/>
              </a:endParaRPr>
            </a:p>
          </p:txBody>
        </p:sp>
      </p:grpSp>
      <p:grpSp>
        <p:nvGrpSpPr>
          <p:cNvPr id="367" name="Google Shape;367;p61"/>
          <p:cNvGrpSpPr/>
          <p:nvPr/>
        </p:nvGrpSpPr>
        <p:grpSpPr>
          <a:xfrm>
            <a:off x="1838325" y="808775"/>
            <a:ext cx="2064000" cy="3217850"/>
            <a:chOff x="1838325" y="1189775"/>
            <a:chExt cx="2064000" cy="3217850"/>
          </a:xfrm>
        </p:grpSpPr>
        <p:sp>
          <p:nvSpPr>
            <p:cNvPr id="368" name="Google Shape;368;p61"/>
            <p:cNvSpPr/>
            <p:nvPr/>
          </p:nvSpPr>
          <p:spPr>
            <a:xfrm>
              <a:off x="1838325" y="1189775"/>
              <a:ext cx="2064000" cy="669000"/>
            </a:xfrm>
            <a:prstGeom prst="chevron">
              <a:avLst>
                <a:gd fmla="val 50000" name="adj"/>
              </a:avLst>
            </a:prstGeom>
            <a:solidFill>
              <a:srgbClr val="1B786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In Person Interview Prep </a:t>
              </a:r>
              <a:endParaRPr>
                <a:solidFill>
                  <a:srgbClr val="FFFFFF"/>
                </a:solidFill>
                <a:latin typeface="Roboto"/>
                <a:ea typeface="Roboto"/>
                <a:cs typeface="Roboto"/>
                <a:sym typeface="Roboto"/>
              </a:endParaRPr>
            </a:p>
          </p:txBody>
        </p:sp>
        <p:sp>
          <p:nvSpPr>
            <p:cNvPr id="369" name="Google Shape;369;p61"/>
            <p:cNvSpPr txBox="1"/>
            <p:nvPr/>
          </p:nvSpPr>
          <p:spPr>
            <a:xfrm>
              <a:off x="2017250" y="2057125"/>
              <a:ext cx="1624500" cy="2350500"/>
            </a:xfrm>
            <a:prstGeom prst="rect">
              <a:avLst/>
            </a:prstGeom>
            <a:noFill/>
            <a:ln>
              <a:noFill/>
            </a:ln>
          </p:spPr>
          <p:txBody>
            <a:bodyPr anchorCtr="0" anchor="t" bIns="91425" lIns="91425" spcFirstLastPara="1" rIns="91425" wrap="square" tIns="91425">
              <a:noAutofit/>
            </a:bodyPr>
            <a:lstStyle/>
            <a:p>
              <a:pPr indent="-190500" lvl="0" marL="171450" marR="0" rtl="0" algn="l">
                <a:lnSpc>
                  <a:spcPct val="115000"/>
                </a:lnSpc>
                <a:spcBef>
                  <a:spcPts val="0"/>
                </a:spcBef>
                <a:spcAft>
                  <a:spcPts val="0"/>
                </a:spcAft>
                <a:buClr>
                  <a:schemeClr val="dk1"/>
                </a:buClr>
                <a:buSzPts val="1200"/>
                <a:buChar char="●"/>
              </a:pPr>
              <a:r>
                <a:rPr lang="en" sz="1200">
                  <a:solidFill>
                    <a:schemeClr val="dk1"/>
                  </a:solidFill>
                  <a:latin typeface="Roboto"/>
                  <a:ea typeface="Roboto"/>
                  <a:cs typeface="Roboto"/>
                  <a:sym typeface="Roboto"/>
                </a:rPr>
                <a:t>Building upon last message</a:t>
              </a:r>
              <a:endParaRPr sz="1200">
                <a:solidFill>
                  <a:schemeClr val="dk1"/>
                </a:solidFill>
                <a:latin typeface="Roboto"/>
                <a:ea typeface="Roboto"/>
                <a:cs typeface="Roboto"/>
                <a:sym typeface="Roboto"/>
              </a:endParaRPr>
            </a:p>
            <a:p>
              <a:pPr indent="-190500" lvl="0" marL="171450" marR="0" rtl="0" algn="l">
                <a:lnSpc>
                  <a:spcPct val="115000"/>
                </a:lnSpc>
                <a:spcBef>
                  <a:spcPts val="0"/>
                </a:spcBef>
                <a:spcAft>
                  <a:spcPts val="0"/>
                </a:spcAft>
                <a:buClr>
                  <a:schemeClr val="dk1"/>
                </a:buClr>
                <a:buSzPts val="1200"/>
                <a:buChar char="●"/>
              </a:pPr>
              <a:r>
                <a:rPr lang="en" sz="1200">
                  <a:solidFill>
                    <a:schemeClr val="dk1"/>
                  </a:solidFill>
                  <a:latin typeface="Roboto"/>
                  <a:ea typeface="Roboto"/>
                  <a:cs typeface="Roboto"/>
                  <a:sym typeface="Roboto"/>
                </a:rPr>
                <a:t>Agenda with focus statements, who will be there, and evaluation criteria</a:t>
              </a:r>
              <a:endParaRPr sz="1200">
                <a:solidFill>
                  <a:schemeClr val="dk1"/>
                </a:solidFill>
                <a:latin typeface="Roboto"/>
                <a:ea typeface="Roboto"/>
                <a:cs typeface="Roboto"/>
                <a:sym typeface="Roboto"/>
              </a:endParaRPr>
            </a:p>
            <a:p>
              <a:pPr indent="-190500" lvl="0" marL="171450" marR="0" rtl="0" algn="l">
                <a:lnSpc>
                  <a:spcPct val="115000"/>
                </a:lnSpc>
                <a:spcBef>
                  <a:spcPts val="0"/>
                </a:spcBef>
                <a:spcAft>
                  <a:spcPts val="0"/>
                </a:spcAft>
                <a:buClr>
                  <a:schemeClr val="dk1"/>
                </a:buClr>
                <a:buSzPts val="1200"/>
                <a:buChar char="●"/>
              </a:pPr>
              <a:r>
                <a:rPr lang="en" sz="1200">
                  <a:solidFill>
                    <a:schemeClr val="dk1"/>
                  </a:solidFill>
                  <a:latin typeface="Roboto"/>
                  <a:ea typeface="Roboto"/>
                  <a:cs typeface="Roboto"/>
                  <a:sym typeface="Roboto"/>
                </a:rPr>
                <a:t>Process &amp; Timeline overview</a:t>
              </a:r>
              <a:endParaRPr sz="1200">
                <a:solidFill>
                  <a:schemeClr val="dk1"/>
                </a:solidFill>
                <a:latin typeface="Roboto"/>
                <a:ea typeface="Roboto"/>
                <a:cs typeface="Roboto"/>
                <a:sym typeface="Roboto"/>
              </a:endParaRPr>
            </a:p>
            <a:p>
              <a:pPr indent="-190500" lvl="0" marL="171450" marR="0" rtl="0" algn="l">
                <a:lnSpc>
                  <a:spcPct val="115000"/>
                </a:lnSpc>
                <a:spcBef>
                  <a:spcPts val="0"/>
                </a:spcBef>
                <a:spcAft>
                  <a:spcPts val="0"/>
                </a:spcAft>
                <a:buClr>
                  <a:schemeClr val="dk1"/>
                </a:buClr>
                <a:buSzPts val="1200"/>
                <a:buChar char="●"/>
              </a:pPr>
              <a:r>
                <a:rPr lang="en" sz="1200">
                  <a:solidFill>
                    <a:schemeClr val="dk1"/>
                  </a:solidFill>
                  <a:latin typeface="Roboto"/>
                  <a:ea typeface="Roboto"/>
                  <a:cs typeface="Roboto"/>
                  <a:sym typeface="Roboto"/>
                </a:rPr>
                <a:t>Clarity on  financial coverage</a:t>
              </a:r>
              <a:endParaRPr sz="1200">
                <a:solidFill>
                  <a:schemeClr val="dk1"/>
                </a:solidFill>
                <a:latin typeface="Roboto"/>
                <a:ea typeface="Roboto"/>
                <a:cs typeface="Roboto"/>
                <a:sym typeface="Roboto"/>
              </a:endParaRPr>
            </a:p>
            <a:p>
              <a:pPr indent="-190500" lvl="0" marL="171450" marR="0" rtl="0" algn="l">
                <a:lnSpc>
                  <a:spcPct val="115000"/>
                </a:lnSpc>
                <a:spcBef>
                  <a:spcPts val="0"/>
                </a:spcBef>
                <a:spcAft>
                  <a:spcPts val="0"/>
                </a:spcAft>
                <a:buClr>
                  <a:schemeClr val="dk1"/>
                </a:buClr>
                <a:buSzPts val="1200"/>
                <a:buChar char="●"/>
              </a:pPr>
              <a:r>
                <a:rPr lang="en" sz="1200">
                  <a:solidFill>
                    <a:schemeClr val="dk1"/>
                  </a:solidFill>
                  <a:latin typeface="Roboto"/>
                  <a:ea typeface="Roboto"/>
                  <a:cs typeface="Roboto"/>
                  <a:sym typeface="Roboto"/>
                </a:rPr>
                <a:t>How to request accommodations</a:t>
              </a:r>
              <a:endParaRPr sz="1200">
                <a:solidFill>
                  <a:schemeClr val="dk1"/>
                </a:solidFill>
                <a:latin typeface="Roboto"/>
                <a:ea typeface="Roboto"/>
                <a:cs typeface="Roboto"/>
                <a:sym typeface="Roboto"/>
              </a:endParaRPr>
            </a:p>
          </p:txBody>
        </p:sp>
      </p:grpSp>
      <p:grpSp>
        <p:nvGrpSpPr>
          <p:cNvPr id="370" name="Google Shape;370;p61"/>
          <p:cNvGrpSpPr/>
          <p:nvPr/>
        </p:nvGrpSpPr>
        <p:grpSpPr>
          <a:xfrm>
            <a:off x="3516750" y="808775"/>
            <a:ext cx="2064000" cy="3217850"/>
            <a:chOff x="3516750" y="1189775"/>
            <a:chExt cx="2064000" cy="3217850"/>
          </a:xfrm>
        </p:grpSpPr>
        <p:sp>
          <p:nvSpPr>
            <p:cNvPr id="371" name="Google Shape;371;p61"/>
            <p:cNvSpPr/>
            <p:nvPr/>
          </p:nvSpPr>
          <p:spPr>
            <a:xfrm>
              <a:off x="3516750" y="1189775"/>
              <a:ext cx="2064000" cy="669000"/>
            </a:xfrm>
            <a:prstGeom prst="chevron">
              <a:avLst>
                <a:gd fmla="val 50000" name="adj"/>
              </a:avLst>
            </a:prstGeom>
            <a:solidFill>
              <a:srgbClr val="1D7E7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Pre-Visit</a:t>
              </a:r>
              <a:endParaRPr>
                <a:solidFill>
                  <a:srgbClr val="FFFFFF"/>
                </a:solidFill>
                <a:latin typeface="Roboto"/>
                <a:ea typeface="Roboto"/>
                <a:cs typeface="Roboto"/>
                <a:sym typeface="Roboto"/>
              </a:endParaRPr>
            </a:p>
          </p:txBody>
        </p:sp>
        <p:sp>
          <p:nvSpPr>
            <p:cNvPr id="372" name="Google Shape;372;p61"/>
            <p:cNvSpPr txBox="1"/>
            <p:nvPr/>
          </p:nvSpPr>
          <p:spPr>
            <a:xfrm>
              <a:off x="3739450" y="2057125"/>
              <a:ext cx="1624500" cy="2350500"/>
            </a:xfrm>
            <a:prstGeom prst="rect">
              <a:avLst/>
            </a:prstGeom>
            <a:noFill/>
            <a:ln>
              <a:noFill/>
            </a:ln>
          </p:spPr>
          <p:txBody>
            <a:bodyPr anchorCtr="0" anchor="t" bIns="91425" lIns="91425" spcFirstLastPara="1" rIns="91425" wrap="square" tIns="91425">
              <a:noAutofit/>
            </a:bodyPr>
            <a:lstStyle/>
            <a:p>
              <a:pPr indent="-190500" lvl="0" marL="171450" marR="0" rtl="0" algn="l">
                <a:lnSpc>
                  <a:spcPct val="115000"/>
                </a:lnSpc>
                <a:spcBef>
                  <a:spcPts val="0"/>
                </a:spcBef>
                <a:spcAft>
                  <a:spcPts val="0"/>
                </a:spcAft>
                <a:buClr>
                  <a:schemeClr val="dk1"/>
                </a:buClr>
                <a:buSzPts val="1200"/>
                <a:buChar char="●"/>
              </a:pPr>
              <a:r>
                <a:rPr lang="en" sz="1200">
                  <a:solidFill>
                    <a:schemeClr val="dk1"/>
                  </a:solidFill>
                  <a:latin typeface="Roboto"/>
                  <a:ea typeface="Roboto"/>
                  <a:cs typeface="Roboto"/>
                  <a:sym typeface="Roboto"/>
                </a:rPr>
                <a:t>Requesting information  food needs </a:t>
              </a:r>
              <a:endParaRPr sz="1200">
                <a:solidFill>
                  <a:schemeClr val="dk1"/>
                </a:solidFill>
                <a:latin typeface="Roboto"/>
                <a:ea typeface="Roboto"/>
                <a:cs typeface="Roboto"/>
                <a:sym typeface="Roboto"/>
              </a:endParaRPr>
            </a:p>
            <a:p>
              <a:pPr indent="-190500" lvl="0" marL="171450" marR="0" rtl="0" algn="l">
                <a:lnSpc>
                  <a:spcPct val="115000"/>
                </a:lnSpc>
                <a:spcBef>
                  <a:spcPts val="0"/>
                </a:spcBef>
                <a:spcAft>
                  <a:spcPts val="0"/>
                </a:spcAft>
                <a:buClr>
                  <a:schemeClr val="dk1"/>
                </a:buClr>
                <a:buSzPts val="1200"/>
                <a:buChar char="●"/>
              </a:pPr>
              <a:r>
                <a:rPr lang="en" sz="1200">
                  <a:solidFill>
                    <a:schemeClr val="dk1"/>
                  </a:solidFill>
                  <a:latin typeface="Roboto"/>
                  <a:ea typeface="Roboto"/>
                  <a:cs typeface="Roboto"/>
                  <a:sym typeface="Roboto"/>
                </a:rPr>
                <a:t>Pickups - license plate and description of the vehicle for safety</a:t>
              </a:r>
              <a:endParaRPr sz="1200">
                <a:solidFill>
                  <a:schemeClr val="dk1"/>
                </a:solidFill>
                <a:latin typeface="Roboto"/>
                <a:ea typeface="Roboto"/>
                <a:cs typeface="Roboto"/>
                <a:sym typeface="Roboto"/>
              </a:endParaRPr>
            </a:p>
            <a:p>
              <a:pPr indent="-190500" lvl="0" marL="171450" marR="0" rtl="0" algn="l">
                <a:lnSpc>
                  <a:spcPct val="115000"/>
                </a:lnSpc>
                <a:spcBef>
                  <a:spcPts val="0"/>
                </a:spcBef>
                <a:spcAft>
                  <a:spcPts val="0"/>
                </a:spcAft>
                <a:buClr>
                  <a:schemeClr val="dk1"/>
                </a:buClr>
                <a:buSzPts val="1200"/>
                <a:buChar char="●"/>
              </a:pPr>
              <a:r>
                <a:rPr lang="en" sz="1200">
                  <a:solidFill>
                    <a:schemeClr val="dk1"/>
                  </a:solidFill>
                  <a:latin typeface="Roboto"/>
                  <a:ea typeface="Roboto"/>
                  <a:cs typeface="Roboto"/>
                  <a:sym typeface="Roboto"/>
                </a:rPr>
                <a:t>Questions for search committee component</a:t>
              </a:r>
              <a:endParaRPr sz="1200">
                <a:solidFill>
                  <a:schemeClr val="dk1"/>
                </a:solidFill>
                <a:latin typeface="Roboto"/>
                <a:ea typeface="Roboto"/>
                <a:cs typeface="Roboto"/>
                <a:sym typeface="Roboto"/>
              </a:endParaRPr>
            </a:p>
            <a:p>
              <a:pPr indent="-190500" lvl="0" marL="171450" marR="0" rtl="0" algn="l">
                <a:lnSpc>
                  <a:spcPct val="115000"/>
                </a:lnSpc>
                <a:spcBef>
                  <a:spcPts val="0"/>
                </a:spcBef>
                <a:spcAft>
                  <a:spcPts val="0"/>
                </a:spcAft>
                <a:buClr>
                  <a:schemeClr val="dk1"/>
                </a:buClr>
                <a:buSzPts val="1200"/>
                <a:buChar char="●"/>
              </a:pPr>
              <a:r>
                <a:rPr lang="en" sz="1200">
                  <a:solidFill>
                    <a:schemeClr val="dk1"/>
                  </a:solidFill>
                  <a:latin typeface="Roboto"/>
                  <a:ea typeface="Roboto"/>
                  <a:cs typeface="Roboto"/>
                  <a:sym typeface="Roboto"/>
                </a:rPr>
                <a:t>Presentation topic two weeks ahead</a:t>
              </a:r>
              <a:endParaRPr sz="115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t/>
              </a:r>
              <a:endParaRPr sz="1100">
                <a:latin typeface="Roboto"/>
                <a:ea typeface="Roboto"/>
                <a:cs typeface="Roboto"/>
                <a:sym typeface="Roboto"/>
              </a:endParaRPr>
            </a:p>
          </p:txBody>
        </p:sp>
      </p:grpSp>
      <p:grpSp>
        <p:nvGrpSpPr>
          <p:cNvPr id="373" name="Google Shape;373;p61"/>
          <p:cNvGrpSpPr/>
          <p:nvPr/>
        </p:nvGrpSpPr>
        <p:grpSpPr>
          <a:xfrm>
            <a:off x="6874025" y="808775"/>
            <a:ext cx="2064000" cy="3217850"/>
            <a:chOff x="6874025" y="1189775"/>
            <a:chExt cx="2064000" cy="3217850"/>
          </a:xfrm>
        </p:grpSpPr>
        <p:sp>
          <p:nvSpPr>
            <p:cNvPr id="374" name="Google Shape;374;p61"/>
            <p:cNvSpPr/>
            <p:nvPr/>
          </p:nvSpPr>
          <p:spPr>
            <a:xfrm>
              <a:off x="6874025" y="1189775"/>
              <a:ext cx="2064000" cy="669000"/>
            </a:xfrm>
            <a:prstGeom prst="chevron">
              <a:avLst>
                <a:gd fmla="val 50000" name="adj"/>
              </a:avLst>
            </a:prstGeom>
            <a:solidFill>
              <a:srgbClr val="249C9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Non-Selection</a:t>
              </a:r>
              <a:endParaRPr>
                <a:solidFill>
                  <a:srgbClr val="FFFFFF"/>
                </a:solidFill>
                <a:latin typeface="Roboto"/>
                <a:ea typeface="Roboto"/>
                <a:cs typeface="Roboto"/>
                <a:sym typeface="Roboto"/>
              </a:endParaRPr>
            </a:p>
          </p:txBody>
        </p:sp>
        <p:sp>
          <p:nvSpPr>
            <p:cNvPr id="375" name="Google Shape;375;p61"/>
            <p:cNvSpPr txBox="1"/>
            <p:nvPr/>
          </p:nvSpPr>
          <p:spPr>
            <a:xfrm>
              <a:off x="7183850" y="2057125"/>
              <a:ext cx="1624500" cy="2350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150">
                  <a:solidFill>
                    <a:schemeClr val="dk1"/>
                  </a:solidFill>
                  <a:latin typeface="Roboto"/>
                  <a:ea typeface="Roboto"/>
                  <a:cs typeface="Roboto"/>
                  <a:sym typeface="Roboto"/>
                </a:rPr>
                <a:t>Scheduling a call to let people know </a:t>
              </a:r>
              <a:endParaRPr sz="115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Roboto"/>
                  <a:ea typeface="Roboto"/>
                  <a:cs typeface="Roboto"/>
                  <a:sym typeface="Roboto"/>
                </a:rPr>
                <a:t>Thanks  for investing in the search</a:t>
              </a:r>
              <a:endParaRPr sz="1200">
                <a:solidFill>
                  <a:schemeClr val="dk1"/>
                </a:solidFill>
                <a:latin typeface="Roboto"/>
                <a:ea typeface="Roboto"/>
                <a:cs typeface="Roboto"/>
                <a:sym typeface="Roboto"/>
              </a:endParaRPr>
            </a:p>
            <a:p>
              <a:pPr indent="0" lvl="0" marL="0" marR="0" rtl="0" algn="l">
                <a:lnSpc>
                  <a:spcPct val="115000"/>
                </a:lnSpc>
                <a:spcBef>
                  <a:spcPts val="0"/>
                </a:spcBef>
                <a:spcAft>
                  <a:spcPts val="0"/>
                </a:spcAft>
                <a:buNone/>
              </a:pPr>
              <a:r>
                <a:t/>
              </a:r>
              <a:endParaRPr sz="1200">
                <a:solidFill>
                  <a:schemeClr val="dk1"/>
                </a:solidFill>
                <a:latin typeface="Roboto"/>
                <a:ea typeface="Roboto"/>
                <a:cs typeface="Roboto"/>
                <a:sym typeface="Roboto"/>
              </a:endParaRPr>
            </a:p>
            <a:p>
              <a:pPr indent="0" lvl="0" marL="0" marR="0" rtl="0" algn="l">
                <a:lnSpc>
                  <a:spcPct val="115000"/>
                </a:lnSpc>
                <a:spcBef>
                  <a:spcPts val="0"/>
                </a:spcBef>
                <a:spcAft>
                  <a:spcPts val="0"/>
                </a:spcAft>
                <a:buNone/>
              </a:pPr>
              <a:r>
                <a:rPr lang="en" sz="1200">
                  <a:solidFill>
                    <a:schemeClr val="dk1"/>
                  </a:solidFill>
                  <a:latin typeface="Roboto"/>
                  <a:ea typeface="Roboto"/>
                  <a:cs typeface="Roboto"/>
                  <a:sym typeface="Roboto"/>
                </a:rPr>
                <a:t>An offer to share feedback: 1) What particular strengths and 2) What areas of growth to be more competitive in future</a:t>
              </a:r>
              <a:endParaRPr sz="12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t/>
              </a:r>
              <a:endParaRPr sz="1100">
                <a:latin typeface="Roboto"/>
                <a:ea typeface="Roboto"/>
                <a:cs typeface="Roboto"/>
                <a:sym typeface="Roboto"/>
              </a:endParaRPr>
            </a:p>
          </p:txBody>
        </p:sp>
      </p:grpSp>
      <p:grpSp>
        <p:nvGrpSpPr>
          <p:cNvPr id="376" name="Google Shape;376;p61"/>
          <p:cNvGrpSpPr/>
          <p:nvPr/>
        </p:nvGrpSpPr>
        <p:grpSpPr>
          <a:xfrm>
            <a:off x="5195350" y="808775"/>
            <a:ext cx="2064000" cy="3217850"/>
            <a:chOff x="5195350" y="1189775"/>
            <a:chExt cx="2064000" cy="3217850"/>
          </a:xfrm>
        </p:grpSpPr>
        <p:sp>
          <p:nvSpPr>
            <p:cNvPr id="377" name="Google Shape;377;p61"/>
            <p:cNvSpPr/>
            <p:nvPr/>
          </p:nvSpPr>
          <p:spPr>
            <a:xfrm>
              <a:off x="5195350" y="1189775"/>
              <a:ext cx="2064000" cy="669000"/>
            </a:xfrm>
            <a:prstGeom prst="chevron">
              <a:avLst>
                <a:gd fmla="val 50000" name="adj"/>
              </a:avLst>
            </a:prstGeom>
            <a:solidFill>
              <a:srgbClr val="1F887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Selection</a:t>
              </a:r>
              <a:endParaRPr>
                <a:solidFill>
                  <a:srgbClr val="FFFFFF"/>
                </a:solidFill>
                <a:latin typeface="Roboto"/>
                <a:ea typeface="Roboto"/>
                <a:cs typeface="Roboto"/>
                <a:sym typeface="Roboto"/>
              </a:endParaRPr>
            </a:p>
          </p:txBody>
        </p:sp>
        <p:sp>
          <p:nvSpPr>
            <p:cNvPr id="378" name="Google Shape;378;p61"/>
            <p:cNvSpPr txBox="1"/>
            <p:nvPr/>
          </p:nvSpPr>
          <p:spPr>
            <a:xfrm>
              <a:off x="5461650" y="2057125"/>
              <a:ext cx="1624500" cy="2350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i="1" lang="en" sz="1150">
                  <a:solidFill>
                    <a:schemeClr val="dk1"/>
                  </a:solidFill>
                  <a:latin typeface="Roboto"/>
                  <a:ea typeface="Roboto"/>
                  <a:cs typeface="Roboto"/>
                  <a:sym typeface="Roboto"/>
                </a:rPr>
                <a:t>Organization should get permission to do reference check</a:t>
              </a:r>
              <a:endParaRPr i="1" sz="115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t/>
              </a:r>
              <a:endParaRPr sz="115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sz="1150">
                  <a:solidFill>
                    <a:schemeClr val="dk1"/>
                  </a:solidFill>
                  <a:latin typeface="Roboto"/>
                  <a:ea typeface="Roboto"/>
                  <a:cs typeface="Roboto"/>
                  <a:sym typeface="Roboto"/>
                </a:rPr>
                <a:t>Offer call</a:t>
              </a:r>
              <a:endParaRPr sz="1150">
                <a:solidFill>
                  <a:schemeClr val="dk1"/>
                </a:solidFill>
                <a:latin typeface="Roboto"/>
                <a:ea typeface="Roboto"/>
                <a:cs typeface="Roboto"/>
                <a:sym typeface="Roboto"/>
              </a:endParaRPr>
            </a:p>
            <a:p>
              <a:pPr indent="-190500" lvl="0" marL="171450" marR="0" rtl="0" algn="l">
                <a:lnSpc>
                  <a:spcPct val="115000"/>
                </a:lnSpc>
                <a:spcBef>
                  <a:spcPts val="0"/>
                </a:spcBef>
                <a:spcAft>
                  <a:spcPts val="0"/>
                </a:spcAft>
                <a:buClr>
                  <a:schemeClr val="dk1"/>
                </a:buClr>
                <a:buSzPts val="1200"/>
                <a:buChar char="●"/>
              </a:pPr>
              <a:r>
                <a:rPr lang="en" sz="1200">
                  <a:solidFill>
                    <a:schemeClr val="dk1"/>
                  </a:solidFill>
                  <a:latin typeface="Roboto"/>
                  <a:ea typeface="Roboto"/>
                  <a:cs typeface="Roboto"/>
                  <a:sym typeface="Roboto"/>
                </a:rPr>
                <a:t>Excitement</a:t>
              </a:r>
              <a:endParaRPr sz="1200">
                <a:solidFill>
                  <a:schemeClr val="dk1"/>
                </a:solidFill>
                <a:latin typeface="Roboto"/>
                <a:ea typeface="Roboto"/>
                <a:cs typeface="Roboto"/>
                <a:sym typeface="Roboto"/>
              </a:endParaRPr>
            </a:p>
            <a:p>
              <a:pPr indent="-190500" lvl="0" marL="171450" marR="0" rtl="0" algn="l">
                <a:lnSpc>
                  <a:spcPct val="115000"/>
                </a:lnSpc>
                <a:spcBef>
                  <a:spcPts val="0"/>
                </a:spcBef>
                <a:spcAft>
                  <a:spcPts val="0"/>
                </a:spcAft>
                <a:buClr>
                  <a:schemeClr val="dk1"/>
                </a:buClr>
                <a:buSzPts val="1200"/>
                <a:buChar char="●"/>
              </a:pPr>
              <a:r>
                <a:rPr lang="en" sz="1200">
                  <a:solidFill>
                    <a:schemeClr val="dk1"/>
                  </a:solidFill>
                  <a:latin typeface="Roboto"/>
                  <a:ea typeface="Roboto"/>
                  <a:cs typeface="Roboto"/>
                  <a:sym typeface="Roboto"/>
                </a:rPr>
                <a:t>Articulate how salary is set (and if negotiations can occur)</a:t>
              </a:r>
              <a:endParaRPr sz="1200">
                <a:solidFill>
                  <a:schemeClr val="dk1"/>
                </a:solidFill>
                <a:latin typeface="Roboto"/>
                <a:ea typeface="Roboto"/>
                <a:cs typeface="Roboto"/>
                <a:sym typeface="Roboto"/>
              </a:endParaRPr>
            </a:p>
            <a:p>
              <a:pPr indent="-190500" lvl="0" marL="171450" marR="0" rtl="0" algn="l">
                <a:lnSpc>
                  <a:spcPct val="115000"/>
                </a:lnSpc>
                <a:spcBef>
                  <a:spcPts val="0"/>
                </a:spcBef>
                <a:spcAft>
                  <a:spcPts val="0"/>
                </a:spcAft>
                <a:buClr>
                  <a:schemeClr val="dk1"/>
                </a:buClr>
                <a:buSzPts val="1200"/>
                <a:buChar char="●"/>
              </a:pPr>
              <a:r>
                <a:rPr lang="en" sz="1200">
                  <a:solidFill>
                    <a:schemeClr val="dk1"/>
                  </a:solidFill>
                  <a:latin typeface="Roboto"/>
                  <a:ea typeface="Roboto"/>
                  <a:cs typeface="Roboto"/>
                  <a:sym typeface="Roboto"/>
                </a:rPr>
                <a:t>Benefits outline</a:t>
              </a:r>
              <a:endParaRPr sz="1200">
                <a:solidFill>
                  <a:schemeClr val="dk1"/>
                </a:solidFill>
                <a:latin typeface="Roboto"/>
                <a:ea typeface="Roboto"/>
                <a:cs typeface="Roboto"/>
                <a:sym typeface="Roboto"/>
              </a:endParaRPr>
            </a:p>
            <a:p>
              <a:pPr indent="-190500" lvl="0" marL="171450" marR="0" rtl="0" algn="l">
                <a:lnSpc>
                  <a:spcPct val="115000"/>
                </a:lnSpc>
                <a:spcBef>
                  <a:spcPts val="0"/>
                </a:spcBef>
                <a:spcAft>
                  <a:spcPts val="0"/>
                </a:spcAft>
                <a:buClr>
                  <a:schemeClr val="dk1"/>
                </a:buClr>
                <a:buSzPts val="1200"/>
                <a:buChar char="●"/>
              </a:pPr>
              <a:r>
                <a:rPr lang="en" sz="1200">
                  <a:solidFill>
                    <a:schemeClr val="dk1"/>
                  </a:solidFill>
                  <a:latin typeface="Roboto"/>
                  <a:ea typeface="Roboto"/>
                  <a:cs typeface="Roboto"/>
                  <a:sym typeface="Roboto"/>
                </a:rPr>
                <a:t>Clear timeline for response</a:t>
              </a:r>
              <a:endParaRPr sz="1200">
                <a:solidFill>
                  <a:schemeClr val="dk1"/>
                </a:solidFill>
                <a:latin typeface="Roboto"/>
                <a:ea typeface="Roboto"/>
                <a:cs typeface="Roboto"/>
                <a:sym typeface="Roboto"/>
              </a:endParaRPr>
            </a:p>
            <a:p>
              <a:pPr indent="-190500" lvl="0" marL="171450" marR="0" rtl="0" algn="l">
                <a:lnSpc>
                  <a:spcPct val="115000"/>
                </a:lnSpc>
                <a:spcBef>
                  <a:spcPts val="0"/>
                </a:spcBef>
                <a:spcAft>
                  <a:spcPts val="0"/>
                </a:spcAft>
                <a:buClr>
                  <a:schemeClr val="dk1"/>
                </a:buClr>
                <a:buSzPts val="1200"/>
                <a:buChar char="●"/>
              </a:pPr>
              <a:r>
                <a:rPr lang="en" sz="1200">
                  <a:solidFill>
                    <a:schemeClr val="dk1"/>
                  </a:solidFill>
                  <a:latin typeface="Roboto"/>
                  <a:ea typeface="Roboto"/>
                  <a:cs typeface="Roboto"/>
                  <a:sym typeface="Roboto"/>
                </a:rPr>
                <a:t>Answer questions</a:t>
              </a:r>
              <a:endParaRPr sz="115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t/>
              </a:r>
              <a:endParaRPr sz="1100">
                <a:latin typeface="Roboto"/>
                <a:ea typeface="Roboto"/>
                <a:cs typeface="Roboto"/>
                <a:sym typeface="Roboto"/>
              </a:endParaRPr>
            </a:p>
          </p:txBody>
        </p:sp>
      </p:grpSp>
      <p:sp>
        <p:nvSpPr>
          <p:cNvPr id="379" name="Google Shape;379;p61"/>
          <p:cNvSpPr txBox="1"/>
          <p:nvPr/>
        </p:nvSpPr>
        <p:spPr>
          <a:xfrm>
            <a:off x="0" y="4867525"/>
            <a:ext cx="9144000" cy="28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50">
                <a:solidFill>
                  <a:schemeClr val="dk1"/>
                </a:solidFill>
                <a:highlight>
                  <a:srgbClr val="FFFFFF"/>
                </a:highlight>
              </a:rPr>
              <a:t>Bélanger, Annie and Gorecki, Preethi, "ACRL Diversity Alliance Webinar - Kindly Hire Me: The Process and Impact of Inclusive Hiring" (2022). </a:t>
            </a:r>
            <a:r>
              <a:rPr i="1" lang="en" sz="650">
                <a:solidFill>
                  <a:schemeClr val="dk1"/>
                </a:solidFill>
                <a:highlight>
                  <a:srgbClr val="FFFFFF"/>
                </a:highlight>
              </a:rPr>
              <a:t>Presentations</a:t>
            </a:r>
            <a:r>
              <a:rPr lang="en" sz="650">
                <a:solidFill>
                  <a:schemeClr val="dk1"/>
                </a:solidFill>
                <a:highlight>
                  <a:srgbClr val="FFFFFF"/>
                </a:highlight>
              </a:rPr>
              <a:t>. </a:t>
            </a:r>
            <a:r>
              <a:rPr lang="en" sz="650" u="sng">
                <a:solidFill>
                  <a:schemeClr val="hlink"/>
                </a:solidFill>
                <a:highlight>
                  <a:srgbClr val="FFFFFF"/>
                </a:highlight>
                <a:hlinkClick r:id="rId3"/>
              </a:rPr>
              <a:t>https://scholarworks.gvsu.edu/library_presentations/102</a:t>
            </a:r>
            <a:r>
              <a:rPr lang="en" sz="650">
                <a:solidFill>
                  <a:schemeClr val="dk1"/>
                </a:solidFill>
                <a:highlight>
                  <a:srgbClr val="FFFFFF"/>
                </a:highlight>
              </a:rPr>
              <a:t> </a:t>
            </a:r>
            <a:endParaRPr sz="12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pic>
        <p:nvPicPr>
          <p:cNvPr id="384" name="Google Shape;384;p62"/>
          <p:cNvPicPr preferRelativeResize="0"/>
          <p:nvPr/>
        </p:nvPicPr>
        <p:blipFill rotWithShape="1">
          <a:blip r:embed="rId3">
            <a:alphaModFix amt="60000"/>
          </a:blip>
          <a:srcRect b="0" l="27241" r="27241" t="0"/>
          <a:stretch/>
        </p:blipFill>
        <p:spPr>
          <a:xfrm>
            <a:off x="0" y="0"/>
            <a:ext cx="3512602" cy="5143497"/>
          </a:xfrm>
          <a:prstGeom prst="rect">
            <a:avLst/>
          </a:prstGeom>
          <a:noFill/>
          <a:ln>
            <a:noFill/>
          </a:ln>
        </p:spPr>
      </p:pic>
      <p:sp>
        <p:nvSpPr>
          <p:cNvPr id="385" name="Google Shape;385;p62"/>
          <p:cNvSpPr txBox="1"/>
          <p:nvPr>
            <p:ph type="title"/>
          </p:nvPr>
        </p:nvSpPr>
        <p:spPr>
          <a:xfrm>
            <a:off x="311700" y="307825"/>
            <a:ext cx="2631900" cy="4316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to Expect of an Inclusive Virtual Interview	</a:t>
            </a:r>
            <a:endParaRPr/>
          </a:p>
        </p:txBody>
      </p:sp>
      <p:sp>
        <p:nvSpPr>
          <p:cNvPr id="386" name="Google Shape;386;p62"/>
          <p:cNvSpPr txBox="1"/>
          <p:nvPr>
            <p:ph idx="1" type="body"/>
          </p:nvPr>
        </p:nvSpPr>
        <p:spPr>
          <a:xfrm>
            <a:off x="4011825" y="364950"/>
            <a:ext cx="4850400" cy="42597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Closed Captioning turned on</a:t>
            </a:r>
            <a:endParaRPr sz="2000"/>
          </a:p>
          <a:p>
            <a:pPr indent="-355600" lvl="0" marL="457200" rtl="0" algn="l">
              <a:spcBef>
                <a:spcPts val="0"/>
              </a:spcBef>
              <a:spcAft>
                <a:spcPts val="0"/>
              </a:spcAft>
              <a:buSzPts val="2000"/>
              <a:buChar char="●"/>
            </a:pPr>
            <a:r>
              <a:rPr lang="en" sz="2000"/>
              <a:t>Edited screen names, including pronouns</a:t>
            </a:r>
            <a:endParaRPr sz="2000"/>
          </a:p>
          <a:p>
            <a:pPr indent="-355600" lvl="0" marL="457200" rtl="0" algn="l">
              <a:spcBef>
                <a:spcPts val="0"/>
              </a:spcBef>
              <a:spcAft>
                <a:spcPts val="0"/>
              </a:spcAft>
              <a:buSzPts val="2000"/>
              <a:buChar char="●"/>
            </a:pPr>
            <a:r>
              <a:rPr lang="en" sz="2000"/>
              <a:t>Clear indication of candidate interactions and camera use - on or off </a:t>
            </a:r>
            <a:endParaRPr sz="2000"/>
          </a:p>
          <a:p>
            <a:pPr indent="-355600" lvl="0" marL="457200" rtl="0" algn="l">
              <a:spcBef>
                <a:spcPts val="0"/>
              </a:spcBef>
              <a:spcAft>
                <a:spcPts val="0"/>
              </a:spcAft>
              <a:buSzPts val="2000"/>
              <a:buChar char="●"/>
            </a:pPr>
            <a:r>
              <a:rPr lang="en" sz="2000"/>
              <a:t>Clear guidance on how interview will proceed</a:t>
            </a:r>
            <a:endParaRPr sz="2000"/>
          </a:p>
          <a:p>
            <a:pPr indent="-355600" lvl="0" marL="457200" rtl="0" algn="l">
              <a:spcBef>
                <a:spcPts val="0"/>
              </a:spcBef>
              <a:spcAft>
                <a:spcPts val="0"/>
              </a:spcAft>
              <a:buSzPts val="2000"/>
              <a:buChar char="●"/>
            </a:pPr>
            <a:r>
              <a:rPr lang="en" sz="2000"/>
              <a:t>Waiting rooms active to prevent accidental entries</a:t>
            </a:r>
            <a:endParaRPr sz="2000"/>
          </a:p>
          <a:p>
            <a:pPr indent="-355600" lvl="0" marL="457200" rtl="0" algn="l">
              <a:spcBef>
                <a:spcPts val="0"/>
              </a:spcBef>
              <a:spcAft>
                <a:spcPts val="0"/>
              </a:spcAft>
              <a:buSzPts val="2000"/>
              <a:buChar char="●"/>
            </a:pPr>
            <a:r>
              <a:rPr lang="en" sz="2000"/>
              <a:t>Questions added to the chat (good) or sent ahead (best)</a:t>
            </a:r>
            <a:endParaRPr sz="20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pic>
        <p:nvPicPr>
          <p:cNvPr id="391" name="Google Shape;391;p63"/>
          <p:cNvPicPr preferRelativeResize="0"/>
          <p:nvPr/>
        </p:nvPicPr>
        <p:blipFill rotWithShape="1">
          <a:blip r:embed="rId3">
            <a:alphaModFix amt="60000"/>
          </a:blip>
          <a:srcRect b="0" l="2198" r="2198" t="0"/>
          <a:stretch/>
        </p:blipFill>
        <p:spPr>
          <a:xfrm>
            <a:off x="0" y="0"/>
            <a:ext cx="3512601" cy="5143496"/>
          </a:xfrm>
          <a:prstGeom prst="rect">
            <a:avLst/>
          </a:prstGeom>
          <a:noFill/>
          <a:ln>
            <a:noFill/>
          </a:ln>
        </p:spPr>
      </p:pic>
      <p:sp>
        <p:nvSpPr>
          <p:cNvPr id="392" name="Google Shape;392;p63"/>
          <p:cNvSpPr txBox="1"/>
          <p:nvPr>
            <p:ph type="title"/>
          </p:nvPr>
        </p:nvSpPr>
        <p:spPr>
          <a:xfrm>
            <a:off x="311700" y="307825"/>
            <a:ext cx="2631900" cy="4316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to Expect of an Inclusive In-Person Interview</a:t>
            </a:r>
            <a:endParaRPr/>
          </a:p>
        </p:txBody>
      </p:sp>
      <p:sp>
        <p:nvSpPr>
          <p:cNvPr id="393" name="Google Shape;393;p63"/>
          <p:cNvSpPr txBox="1"/>
          <p:nvPr>
            <p:ph idx="1" type="body"/>
          </p:nvPr>
        </p:nvSpPr>
        <p:spPr>
          <a:xfrm>
            <a:off x="4011825" y="364950"/>
            <a:ext cx="4850400" cy="42597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Introductions using pronouns</a:t>
            </a:r>
            <a:endParaRPr sz="2000"/>
          </a:p>
          <a:p>
            <a:pPr indent="-355600" lvl="0" marL="457200" rtl="0" algn="l">
              <a:spcBef>
                <a:spcPts val="0"/>
              </a:spcBef>
              <a:spcAft>
                <a:spcPts val="0"/>
              </a:spcAft>
              <a:buSzPts val="2000"/>
              <a:buChar char="●"/>
            </a:pPr>
            <a:r>
              <a:rPr lang="en" sz="2000"/>
              <a:t>Breaks between meetings</a:t>
            </a:r>
            <a:endParaRPr sz="2000"/>
          </a:p>
          <a:p>
            <a:pPr indent="-355600" lvl="0" marL="457200" rtl="0" algn="l">
              <a:spcBef>
                <a:spcPts val="0"/>
              </a:spcBef>
              <a:spcAft>
                <a:spcPts val="0"/>
              </a:spcAft>
              <a:buSzPts val="2000"/>
              <a:buChar char="●"/>
            </a:pPr>
            <a:r>
              <a:rPr lang="en" sz="2000"/>
              <a:t>Indications of where assistive mobility technology is, such as elevators</a:t>
            </a:r>
            <a:endParaRPr sz="2000"/>
          </a:p>
          <a:p>
            <a:pPr indent="-355600" lvl="0" marL="457200" rtl="0" algn="l">
              <a:spcBef>
                <a:spcPts val="0"/>
              </a:spcBef>
              <a:spcAft>
                <a:spcPts val="0"/>
              </a:spcAft>
              <a:buSzPts val="2000"/>
              <a:buChar char="●"/>
            </a:pPr>
            <a:r>
              <a:rPr lang="en" sz="2000"/>
              <a:t>Asks about dietary needs or allergies</a:t>
            </a:r>
            <a:endParaRPr sz="2000"/>
          </a:p>
          <a:p>
            <a:pPr indent="-355600" lvl="0" marL="457200" rtl="0" algn="l">
              <a:spcBef>
                <a:spcPts val="0"/>
              </a:spcBef>
              <a:spcAft>
                <a:spcPts val="0"/>
              </a:spcAft>
              <a:buSzPts val="2000"/>
              <a:buChar char="●"/>
            </a:pPr>
            <a:r>
              <a:rPr lang="en" sz="2000"/>
              <a:t>Asks about accommodations </a:t>
            </a:r>
            <a:endParaRPr sz="2000"/>
          </a:p>
          <a:p>
            <a:pPr indent="-355600" lvl="0" marL="457200" rtl="0" algn="l">
              <a:spcBef>
                <a:spcPts val="0"/>
              </a:spcBef>
              <a:spcAft>
                <a:spcPts val="0"/>
              </a:spcAft>
              <a:buSzPts val="2000"/>
              <a:buChar char="●"/>
            </a:pPr>
            <a:r>
              <a:rPr lang="en" sz="2000"/>
              <a:t>All open interview components in an accessible space</a:t>
            </a:r>
            <a:endParaRPr sz="2000"/>
          </a:p>
          <a:p>
            <a:pPr indent="-355600" lvl="0" marL="457200" rtl="0" algn="l">
              <a:spcBef>
                <a:spcPts val="0"/>
              </a:spcBef>
              <a:spcAft>
                <a:spcPts val="0"/>
              </a:spcAft>
              <a:buSzPts val="2000"/>
              <a:buChar char="●"/>
            </a:pPr>
            <a:r>
              <a:rPr lang="en" sz="2000"/>
              <a:t>Supporting your ability to make a decision whether to join an organization</a:t>
            </a:r>
            <a:endParaRPr sz="20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pic>
        <p:nvPicPr>
          <p:cNvPr id="398" name="Google Shape;398;p64"/>
          <p:cNvPicPr preferRelativeResize="0"/>
          <p:nvPr/>
        </p:nvPicPr>
        <p:blipFill rotWithShape="1">
          <a:blip r:embed="rId3">
            <a:alphaModFix/>
          </a:blip>
          <a:srcRect b="0" l="8388" r="8388" t="0"/>
          <a:stretch/>
        </p:blipFill>
        <p:spPr>
          <a:xfrm>
            <a:off x="0" y="0"/>
            <a:ext cx="4280450" cy="5143500"/>
          </a:xfrm>
          <a:prstGeom prst="rect">
            <a:avLst/>
          </a:prstGeom>
          <a:noFill/>
          <a:ln>
            <a:noFill/>
          </a:ln>
        </p:spPr>
      </p:pic>
      <p:sp>
        <p:nvSpPr>
          <p:cNvPr id="399" name="Google Shape;399;p64"/>
          <p:cNvSpPr txBox="1"/>
          <p:nvPr>
            <p:ph idx="4294967295" type="title"/>
          </p:nvPr>
        </p:nvSpPr>
        <p:spPr>
          <a:xfrm>
            <a:off x="4771875" y="545025"/>
            <a:ext cx="3880800" cy="1438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Activity</a:t>
            </a:r>
            <a:endParaRPr/>
          </a:p>
          <a:p>
            <a:pPr indent="0" lvl="0" marL="0" rtl="0" algn="l">
              <a:spcBef>
                <a:spcPts val="0"/>
              </a:spcBef>
              <a:spcAft>
                <a:spcPts val="0"/>
              </a:spcAft>
              <a:buNone/>
            </a:pPr>
            <a:r>
              <a:rPr lang="en"/>
              <a:t>World Café </a:t>
            </a:r>
            <a:endParaRPr/>
          </a:p>
        </p:txBody>
      </p:sp>
      <p:sp>
        <p:nvSpPr>
          <p:cNvPr id="400" name="Google Shape;400;p64"/>
          <p:cNvSpPr txBox="1"/>
          <p:nvPr>
            <p:ph idx="4294967295" type="body"/>
          </p:nvPr>
        </p:nvSpPr>
        <p:spPr>
          <a:xfrm>
            <a:off x="4771875" y="1983225"/>
            <a:ext cx="3880800" cy="2615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eriod"/>
            </a:pPr>
            <a:r>
              <a:rPr lang="en"/>
              <a:t>Travel from table to table to have small group dialogue about a series of questions</a:t>
            </a:r>
            <a:endParaRPr/>
          </a:p>
          <a:p>
            <a:pPr indent="-342900" lvl="0" marL="457200" rtl="0" algn="l">
              <a:spcBef>
                <a:spcPts val="0"/>
              </a:spcBef>
              <a:spcAft>
                <a:spcPts val="0"/>
              </a:spcAft>
              <a:buSzPts val="1800"/>
              <a:buAutoNum type="arabicPeriod"/>
            </a:pPr>
            <a:r>
              <a:rPr lang="en"/>
              <a:t>Share out primary themes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pic>
        <p:nvPicPr>
          <p:cNvPr id="405" name="Google Shape;405;p65"/>
          <p:cNvPicPr preferRelativeResize="0"/>
          <p:nvPr/>
        </p:nvPicPr>
        <p:blipFill rotWithShape="1">
          <a:blip r:embed="rId3">
            <a:alphaModFix amt="60000"/>
          </a:blip>
          <a:srcRect b="0" l="24390" r="24390" t="0"/>
          <a:stretch/>
        </p:blipFill>
        <p:spPr>
          <a:xfrm>
            <a:off x="0" y="0"/>
            <a:ext cx="3512599" cy="5143498"/>
          </a:xfrm>
          <a:prstGeom prst="rect">
            <a:avLst/>
          </a:prstGeom>
          <a:noFill/>
          <a:ln>
            <a:noFill/>
          </a:ln>
        </p:spPr>
      </p:pic>
      <p:sp>
        <p:nvSpPr>
          <p:cNvPr id="406" name="Google Shape;406;p65"/>
          <p:cNvSpPr txBox="1"/>
          <p:nvPr>
            <p:ph type="title"/>
          </p:nvPr>
        </p:nvSpPr>
        <p:spPr>
          <a:xfrm>
            <a:off x="311700" y="307825"/>
            <a:ext cx="2631900" cy="4316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Navigating Power Dynamics</a:t>
            </a:r>
            <a:endParaRPr/>
          </a:p>
        </p:txBody>
      </p:sp>
      <p:sp>
        <p:nvSpPr>
          <p:cNvPr id="407" name="Google Shape;407;p65"/>
          <p:cNvSpPr txBox="1"/>
          <p:nvPr>
            <p:ph idx="1" type="body"/>
          </p:nvPr>
        </p:nvSpPr>
        <p:spPr>
          <a:xfrm>
            <a:off x="4011825" y="364950"/>
            <a:ext cx="4850400" cy="42597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Be aware of your boundaries </a:t>
            </a:r>
            <a:endParaRPr/>
          </a:p>
          <a:p>
            <a:pPr indent="-342900" lvl="0" marL="457200" rtl="0" algn="l">
              <a:spcBef>
                <a:spcPts val="0"/>
              </a:spcBef>
              <a:spcAft>
                <a:spcPts val="0"/>
              </a:spcAft>
              <a:buSzPts val="1800"/>
              <a:buChar char="●"/>
            </a:pPr>
            <a:r>
              <a:rPr lang="en"/>
              <a:t>Expect respect and timeliness </a:t>
            </a:r>
            <a:endParaRPr/>
          </a:p>
          <a:p>
            <a:pPr indent="-342900" lvl="0" marL="457200" rtl="0" algn="l">
              <a:spcBef>
                <a:spcPts val="0"/>
              </a:spcBef>
              <a:spcAft>
                <a:spcPts val="0"/>
              </a:spcAft>
              <a:buSzPts val="1800"/>
              <a:buChar char="●"/>
            </a:pPr>
            <a:r>
              <a:rPr lang="en"/>
              <a:t>Reflect on questions in relation to the qualifications </a:t>
            </a:r>
            <a:endParaRPr/>
          </a:p>
          <a:p>
            <a:pPr indent="-342900" lvl="0" marL="457200" rtl="0" algn="l">
              <a:spcBef>
                <a:spcPts val="0"/>
              </a:spcBef>
              <a:spcAft>
                <a:spcPts val="0"/>
              </a:spcAft>
              <a:buSzPts val="1800"/>
              <a:buChar char="●"/>
            </a:pPr>
            <a:r>
              <a:rPr lang="en"/>
              <a:t>Advocate for yourself </a:t>
            </a:r>
            <a:endParaRPr/>
          </a:p>
          <a:p>
            <a:pPr indent="0" lvl="0" marL="0" rtl="0" algn="l">
              <a:spcBef>
                <a:spcPts val="1600"/>
              </a:spcBef>
              <a:spcAft>
                <a:spcPts val="1600"/>
              </a:spcAft>
              <a:buNone/>
            </a:pPr>
            <a:r>
              <a:rPr lang="en"/>
              <a:t>If the </a:t>
            </a:r>
            <a:r>
              <a:rPr lang="en"/>
              <a:t>interview</a:t>
            </a:r>
            <a:r>
              <a:rPr lang="en"/>
              <a:t> process is negative and disorganized, trust what the organization has shown you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6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CALLING IN: 3-D Model</a:t>
            </a:r>
            <a:endParaRPr/>
          </a:p>
        </p:txBody>
      </p:sp>
      <p:sp>
        <p:nvSpPr>
          <p:cNvPr id="413" name="Google Shape;413;p6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000"/>
              <a:t>Define: </a:t>
            </a:r>
            <a:r>
              <a:rPr lang="en" sz="2000"/>
              <a:t>What is the issue or challenge? What does success look like? What is the objective or purpose for the conversation?</a:t>
            </a:r>
            <a:endParaRPr sz="2000"/>
          </a:p>
          <a:p>
            <a:pPr indent="0" lvl="0" marL="0" rtl="0" algn="l">
              <a:spcBef>
                <a:spcPts val="1200"/>
              </a:spcBef>
              <a:spcAft>
                <a:spcPts val="0"/>
              </a:spcAft>
              <a:buNone/>
            </a:pPr>
            <a:r>
              <a:rPr b="1" lang="en" sz="2000"/>
              <a:t>Discuss: </a:t>
            </a:r>
            <a:r>
              <a:rPr lang="en" sz="2000"/>
              <a:t>What is your perspective? What is their perspective? What do you have in common? What is different?</a:t>
            </a:r>
            <a:endParaRPr sz="2000"/>
          </a:p>
          <a:p>
            <a:pPr indent="0" lvl="0" marL="0" rtl="0" algn="l">
              <a:spcBef>
                <a:spcPts val="1200"/>
              </a:spcBef>
              <a:spcAft>
                <a:spcPts val="1200"/>
              </a:spcAft>
              <a:buNone/>
            </a:pPr>
            <a:r>
              <a:rPr b="1" lang="en" sz="2000"/>
              <a:t>Decide:</a:t>
            </a:r>
            <a:r>
              <a:rPr lang="en" sz="2000"/>
              <a:t> What are the commitments? What are the next steps? How can you continue to show up as an ally with them?</a:t>
            </a:r>
            <a:endParaRPr sz="2000"/>
          </a:p>
        </p:txBody>
      </p:sp>
      <p:pic>
        <p:nvPicPr>
          <p:cNvPr id="414" name="Google Shape;414;p66"/>
          <p:cNvPicPr preferRelativeResize="0"/>
          <p:nvPr/>
        </p:nvPicPr>
        <p:blipFill>
          <a:blip r:embed="rId3">
            <a:alphaModFix/>
          </a:blip>
          <a:stretch>
            <a:fillRect/>
          </a:stretch>
        </p:blipFill>
        <p:spPr>
          <a:xfrm flipH="1">
            <a:off x="8094450" y="88875"/>
            <a:ext cx="928850" cy="9288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pic>
        <p:nvPicPr>
          <p:cNvPr id="419" name="Google Shape;419;p67"/>
          <p:cNvPicPr preferRelativeResize="0"/>
          <p:nvPr/>
        </p:nvPicPr>
        <p:blipFill rotWithShape="1">
          <a:blip r:embed="rId3">
            <a:alphaModFix/>
          </a:blip>
          <a:srcRect b="57956" l="7663" r="50277" t="2510"/>
          <a:stretch/>
        </p:blipFill>
        <p:spPr>
          <a:xfrm>
            <a:off x="7254050" y="414600"/>
            <a:ext cx="1734700" cy="1397250"/>
          </a:xfrm>
          <a:prstGeom prst="rect">
            <a:avLst/>
          </a:prstGeom>
          <a:noFill/>
          <a:ln>
            <a:noFill/>
          </a:ln>
        </p:spPr>
      </p:pic>
      <p:pic>
        <p:nvPicPr>
          <p:cNvPr id="420" name="Google Shape;420;p67"/>
          <p:cNvPicPr preferRelativeResize="0"/>
          <p:nvPr/>
        </p:nvPicPr>
        <p:blipFill rotWithShape="1">
          <a:blip r:embed="rId3">
            <a:alphaModFix/>
          </a:blip>
          <a:srcRect b="9365" l="4616" r="51827" t="51235"/>
          <a:stretch/>
        </p:blipFill>
        <p:spPr>
          <a:xfrm>
            <a:off x="5461925" y="185100"/>
            <a:ext cx="1471675" cy="1140749"/>
          </a:xfrm>
          <a:prstGeom prst="rect">
            <a:avLst/>
          </a:prstGeom>
          <a:noFill/>
          <a:ln>
            <a:noFill/>
          </a:ln>
        </p:spPr>
      </p:pic>
      <p:sp>
        <p:nvSpPr>
          <p:cNvPr id="421" name="Google Shape;421;p67"/>
          <p:cNvSpPr txBox="1"/>
          <p:nvPr>
            <p:ph type="title"/>
          </p:nvPr>
        </p:nvSpPr>
        <p:spPr>
          <a:xfrm>
            <a:off x="227250" y="151500"/>
            <a:ext cx="8293500" cy="468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CALLING IN: Scripted Sentences</a:t>
            </a:r>
            <a:endParaRPr/>
          </a:p>
        </p:txBody>
      </p:sp>
      <p:sp>
        <p:nvSpPr>
          <p:cNvPr id="422" name="Google Shape;422;p67"/>
          <p:cNvSpPr txBox="1"/>
          <p:nvPr>
            <p:ph idx="1" type="body"/>
          </p:nvPr>
        </p:nvSpPr>
        <p:spPr>
          <a:xfrm>
            <a:off x="95700" y="720475"/>
            <a:ext cx="4372800" cy="4274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"I'm curious. What was your intention when you said that?" </a:t>
            </a:r>
            <a:endParaRPr sz="1800"/>
          </a:p>
          <a:p>
            <a:pPr indent="-342900" lvl="0" marL="457200" rtl="0" algn="l">
              <a:spcBef>
                <a:spcPts val="0"/>
              </a:spcBef>
              <a:spcAft>
                <a:spcPts val="0"/>
              </a:spcAft>
              <a:buSzPts val="1800"/>
              <a:buChar char="●"/>
            </a:pPr>
            <a:r>
              <a:rPr lang="en" sz="1800"/>
              <a:t>“How might the impact of your words or actions differ from your intent?” </a:t>
            </a:r>
            <a:endParaRPr sz="1800"/>
          </a:p>
          <a:p>
            <a:pPr indent="-342900" lvl="0" marL="457200" rtl="0" algn="l">
              <a:spcBef>
                <a:spcPts val="0"/>
              </a:spcBef>
              <a:spcAft>
                <a:spcPts val="0"/>
              </a:spcAft>
              <a:buSzPts val="1800"/>
              <a:buChar char="●"/>
            </a:pPr>
            <a:r>
              <a:rPr lang="en" sz="1800"/>
              <a:t>“How might someone else see this differently? Is it possible that someone else might misinterpret your words/actions?” </a:t>
            </a:r>
            <a:endParaRPr sz="1800"/>
          </a:p>
          <a:p>
            <a:pPr indent="-342900" lvl="0" marL="457200" rtl="0" algn="l">
              <a:spcBef>
                <a:spcPts val="0"/>
              </a:spcBef>
              <a:spcAft>
                <a:spcPts val="0"/>
              </a:spcAft>
              <a:buSzPts val="1800"/>
              <a:buChar char="●"/>
            </a:pPr>
            <a:r>
              <a:rPr lang="en" sz="1800"/>
              <a:t>“Why do you think that is the case? Why do you believe that to be true?” </a:t>
            </a:r>
            <a:endParaRPr sz="1800"/>
          </a:p>
          <a:p>
            <a:pPr indent="-342900" lvl="0" marL="457200" rtl="0" algn="l">
              <a:spcBef>
                <a:spcPts val="0"/>
              </a:spcBef>
              <a:spcAft>
                <a:spcPts val="0"/>
              </a:spcAft>
              <a:buSzPts val="1800"/>
              <a:buChar char="●"/>
            </a:pPr>
            <a:r>
              <a:rPr lang="en" sz="1800"/>
              <a:t>“What is making you the most fearful, nervous, uncomfortable, or worried?”</a:t>
            </a:r>
            <a:endParaRPr sz="1800"/>
          </a:p>
        </p:txBody>
      </p:sp>
      <p:sp>
        <p:nvSpPr>
          <p:cNvPr id="423" name="Google Shape;423;p67"/>
          <p:cNvSpPr txBox="1"/>
          <p:nvPr>
            <p:ph idx="2" type="body"/>
          </p:nvPr>
        </p:nvSpPr>
        <p:spPr>
          <a:xfrm>
            <a:off x="5116500" y="1836000"/>
            <a:ext cx="4027500" cy="2733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“I don’t find that funny. Tell me why that’s funny to you.” </a:t>
            </a:r>
            <a:endParaRPr sz="1800"/>
          </a:p>
          <a:p>
            <a:pPr indent="-342900" lvl="0" marL="457200" rtl="0" algn="l">
              <a:spcBef>
                <a:spcPts val="0"/>
              </a:spcBef>
              <a:spcAft>
                <a:spcPts val="0"/>
              </a:spcAft>
              <a:buSzPts val="1800"/>
              <a:buChar char="●"/>
            </a:pPr>
            <a:r>
              <a:rPr lang="en" sz="1800"/>
              <a:t>“It sounded like you said ______. Is that what you really meant?” </a:t>
            </a:r>
            <a:endParaRPr sz="1800"/>
          </a:p>
          <a:p>
            <a:pPr indent="-342900" lvl="0" marL="457200" rtl="0" algn="l">
              <a:spcBef>
                <a:spcPts val="0"/>
              </a:spcBef>
              <a:spcAft>
                <a:spcPts val="0"/>
              </a:spcAft>
              <a:buSzPts val="1800"/>
              <a:buChar char="●"/>
            </a:pPr>
            <a:r>
              <a:rPr lang="en" sz="1800"/>
              <a:t>“I need to push back against that. I disagree. I don’t see it that way.” </a:t>
            </a:r>
            <a:endParaRPr sz="1800"/>
          </a:p>
          <a:p>
            <a:pPr indent="-342900" lvl="0" marL="457200" rtl="0" algn="l">
              <a:spcBef>
                <a:spcPts val="0"/>
              </a:spcBef>
              <a:spcAft>
                <a:spcPts val="0"/>
              </a:spcAft>
              <a:buSzPts val="1800"/>
              <a:buChar char="●"/>
            </a:pPr>
            <a:r>
              <a:rPr lang="en" sz="1800"/>
              <a:t>“It sounds like you’re making some assumptions that we need to unpack a bit.”</a:t>
            </a:r>
            <a:endParaRPr sz="18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68"/>
          <p:cNvSpPr txBox="1"/>
          <p:nvPr>
            <p:ph type="title"/>
          </p:nvPr>
        </p:nvSpPr>
        <p:spPr>
          <a:xfrm>
            <a:off x="311700" y="1259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ACTIVITY: Identifying &amp; Calling In Bias</a:t>
            </a:r>
            <a:endParaRPr/>
          </a:p>
        </p:txBody>
      </p:sp>
      <p:sp>
        <p:nvSpPr>
          <p:cNvPr id="429" name="Google Shape;429;p68"/>
          <p:cNvSpPr txBox="1"/>
          <p:nvPr>
            <p:ph idx="1" type="body"/>
          </p:nvPr>
        </p:nvSpPr>
        <p:spPr>
          <a:xfrm>
            <a:off x="152400" y="625425"/>
            <a:ext cx="5376900" cy="4330800"/>
          </a:xfrm>
          <a:prstGeom prst="rect">
            <a:avLst/>
          </a:prstGeom>
        </p:spPr>
        <p:txBody>
          <a:bodyPr anchorCtr="0" anchor="t" bIns="91425" lIns="91425" spcFirstLastPara="1" rIns="91425" wrap="square" tIns="91425">
            <a:noAutofit/>
          </a:bodyPr>
          <a:lstStyle/>
          <a:p>
            <a:pPr indent="0" lvl="0" marL="0" rtl="0" algn="l">
              <a:lnSpc>
                <a:spcPct val="70000"/>
              </a:lnSpc>
              <a:spcBef>
                <a:spcPts val="1500"/>
              </a:spcBef>
              <a:spcAft>
                <a:spcPts val="0"/>
              </a:spcAft>
              <a:buClr>
                <a:schemeClr val="dk1"/>
              </a:buClr>
              <a:buSzPts val="1100"/>
              <a:buFont typeface="Arial"/>
              <a:buNone/>
            </a:pPr>
            <a:r>
              <a:rPr b="1" lang="en" sz="1600">
                <a:solidFill>
                  <a:schemeClr val="dk1"/>
                </a:solidFill>
              </a:rPr>
              <a:t>Scenario 1: Feedback on hiring decision</a:t>
            </a:r>
            <a:endParaRPr b="1" sz="1600">
              <a:solidFill>
                <a:schemeClr val="dk1"/>
              </a:solidFill>
            </a:endParaRPr>
          </a:p>
          <a:p>
            <a:pPr indent="0" lvl="0" marL="0" rtl="0" algn="l">
              <a:lnSpc>
                <a:spcPct val="70000"/>
              </a:lnSpc>
              <a:spcBef>
                <a:spcPts val="1200"/>
              </a:spcBef>
              <a:spcAft>
                <a:spcPts val="0"/>
              </a:spcAft>
              <a:buClr>
                <a:schemeClr val="dk1"/>
              </a:buClr>
              <a:buSzPts val="1100"/>
              <a:buFont typeface="Arial"/>
              <a:buNone/>
            </a:pPr>
            <a:r>
              <a:rPr lang="en" sz="1600">
                <a:solidFill>
                  <a:schemeClr val="dk1"/>
                </a:solidFill>
              </a:rPr>
              <a:t>You have two qualified candidates for a position within your office. One applicant is White and the other African American.  While most of the team preferred the African American candidate based on their relevant job experience. The hiring manager overruled and selected the white candidate because they felt the candidate would be a better “ fit”. </a:t>
            </a:r>
            <a:r>
              <a:rPr lang="en" sz="1600" u="sng">
                <a:solidFill>
                  <a:schemeClr val="dk1"/>
                </a:solidFill>
              </a:rPr>
              <a:t>How would you address the hiring manager?</a:t>
            </a:r>
            <a:endParaRPr b="1" sz="1600">
              <a:solidFill>
                <a:schemeClr val="dk1"/>
              </a:solidFill>
            </a:endParaRPr>
          </a:p>
          <a:p>
            <a:pPr indent="0" lvl="0" marL="0" rtl="0" algn="l">
              <a:lnSpc>
                <a:spcPct val="70000"/>
              </a:lnSpc>
              <a:spcBef>
                <a:spcPts val="1200"/>
              </a:spcBef>
              <a:spcAft>
                <a:spcPts val="0"/>
              </a:spcAft>
              <a:buClr>
                <a:schemeClr val="dk1"/>
              </a:buClr>
              <a:buSzPts val="1100"/>
              <a:buFont typeface="Arial"/>
              <a:buNone/>
            </a:pPr>
            <a:r>
              <a:rPr b="1" lang="en" sz="1600">
                <a:solidFill>
                  <a:schemeClr val="dk1"/>
                </a:solidFill>
              </a:rPr>
              <a:t>Scenario 2: Culture of inclusion</a:t>
            </a:r>
            <a:endParaRPr b="1" sz="1600">
              <a:solidFill>
                <a:schemeClr val="dk1"/>
              </a:solidFill>
            </a:endParaRPr>
          </a:p>
          <a:p>
            <a:pPr indent="0" lvl="0" marL="0" rtl="0" algn="l">
              <a:lnSpc>
                <a:spcPct val="70000"/>
              </a:lnSpc>
              <a:spcBef>
                <a:spcPts val="1200"/>
              </a:spcBef>
              <a:spcAft>
                <a:spcPts val="0"/>
              </a:spcAft>
              <a:buClr>
                <a:schemeClr val="dk1"/>
              </a:buClr>
              <a:buSzPts val="1100"/>
              <a:buFont typeface="Arial"/>
              <a:buNone/>
            </a:pPr>
            <a:r>
              <a:rPr lang="en" sz="1600">
                <a:solidFill>
                  <a:schemeClr val="dk1"/>
                </a:solidFill>
              </a:rPr>
              <a:t>During a meeting, Rachel is boasting to the team about this great collaborative project Jamie is working on. However, during the discussion , Rachel keeps referring to the Jamie as, “he”, when their pronouns are actually, “they/them”.  Everyone on the team can see Jamie is visibly upset. </a:t>
            </a:r>
            <a:r>
              <a:rPr lang="en" sz="1600" u="sng">
                <a:solidFill>
                  <a:schemeClr val="dk1"/>
                </a:solidFill>
              </a:rPr>
              <a:t>How would you address the situation?</a:t>
            </a:r>
            <a:endParaRPr sz="1600" u="sng">
              <a:solidFill>
                <a:schemeClr val="dk1"/>
              </a:solidFill>
            </a:endParaRPr>
          </a:p>
        </p:txBody>
      </p:sp>
      <p:pic>
        <p:nvPicPr>
          <p:cNvPr id="430" name="Google Shape;430;p68"/>
          <p:cNvPicPr preferRelativeResize="0"/>
          <p:nvPr/>
        </p:nvPicPr>
        <p:blipFill>
          <a:blip r:embed="rId3">
            <a:alphaModFix/>
          </a:blip>
          <a:stretch>
            <a:fillRect/>
          </a:stretch>
        </p:blipFill>
        <p:spPr>
          <a:xfrm flipH="1">
            <a:off x="7976450" y="0"/>
            <a:ext cx="1079250" cy="1079250"/>
          </a:xfrm>
          <a:prstGeom prst="rect">
            <a:avLst/>
          </a:prstGeom>
          <a:noFill/>
          <a:ln>
            <a:noFill/>
          </a:ln>
        </p:spPr>
      </p:pic>
      <p:sp>
        <p:nvSpPr>
          <p:cNvPr id="431" name="Google Shape;431;p68"/>
          <p:cNvSpPr txBox="1"/>
          <p:nvPr>
            <p:ph idx="2" type="body"/>
          </p:nvPr>
        </p:nvSpPr>
        <p:spPr>
          <a:xfrm>
            <a:off x="5376900" y="1000275"/>
            <a:ext cx="3767100" cy="3885900"/>
          </a:xfrm>
          <a:prstGeom prst="rect">
            <a:avLst/>
          </a:prstGeom>
        </p:spPr>
        <p:txBody>
          <a:bodyPr anchorCtr="0" anchor="t" bIns="91425" lIns="91425" spcFirstLastPara="1" rIns="91425" wrap="square" tIns="91425">
            <a:normAutofit lnSpcReduction="10000"/>
          </a:bodyPr>
          <a:lstStyle/>
          <a:p>
            <a:pPr indent="0" lvl="0" marL="0" rtl="0" algn="l">
              <a:lnSpc>
                <a:spcPct val="90000"/>
              </a:lnSpc>
              <a:spcBef>
                <a:spcPts val="1500"/>
              </a:spcBef>
              <a:spcAft>
                <a:spcPts val="0"/>
              </a:spcAft>
              <a:buClr>
                <a:schemeClr val="dk1"/>
              </a:buClr>
              <a:buSzPts val="1100"/>
              <a:buFont typeface="Arial"/>
              <a:buNone/>
            </a:pPr>
            <a:r>
              <a:rPr b="1" lang="en" sz="1600">
                <a:solidFill>
                  <a:schemeClr val="dk1"/>
                </a:solidFill>
              </a:rPr>
              <a:t>Scenario 3: Virtual Exclusion</a:t>
            </a:r>
            <a:endParaRPr b="1" sz="1600">
              <a:solidFill>
                <a:schemeClr val="dk1"/>
              </a:solidFill>
            </a:endParaRPr>
          </a:p>
          <a:p>
            <a:pPr indent="0" lvl="0" marL="342900" rtl="0" algn="l">
              <a:lnSpc>
                <a:spcPct val="90000"/>
              </a:lnSpc>
              <a:spcBef>
                <a:spcPts val="1200"/>
              </a:spcBef>
              <a:spcAft>
                <a:spcPts val="0"/>
              </a:spcAft>
              <a:buClr>
                <a:schemeClr val="dk1"/>
              </a:buClr>
              <a:buSzPts val="1100"/>
              <a:buFont typeface="Arial"/>
              <a:buNone/>
            </a:pPr>
            <a:r>
              <a:rPr lang="en" sz="1600">
                <a:solidFill>
                  <a:schemeClr val="dk1"/>
                </a:solidFill>
              </a:rPr>
              <a:t>Your team has joined your weekly Zoom office meeting and one of your BIPOC team members is missing. It is now approaching five minutes after the meeting start time and someone says, “Where’s Sydney?”. The Team manager states to give them another minute before the meeting begins. While chuckling to themselves, Ryan puts in the chat, meant as a private message to a colleague, but instead, messages everyone, “Typical, their kind are always late.” </a:t>
            </a:r>
            <a:r>
              <a:rPr lang="en" sz="1600" u="sng">
                <a:solidFill>
                  <a:schemeClr val="dk1"/>
                </a:solidFill>
              </a:rPr>
              <a:t>What do you do?</a:t>
            </a:r>
            <a:endParaRPr u="sng"/>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pic>
        <p:nvPicPr>
          <p:cNvPr id="436" name="Google Shape;436;p69"/>
          <p:cNvPicPr preferRelativeResize="0"/>
          <p:nvPr/>
        </p:nvPicPr>
        <p:blipFill rotWithShape="1">
          <a:blip r:embed="rId3">
            <a:alphaModFix/>
          </a:blip>
          <a:srcRect b="8200" l="0" r="0" t="8200"/>
          <a:stretch/>
        </p:blipFill>
        <p:spPr>
          <a:xfrm>
            <a:off x="1" y="0"/>
            <a:ext cx="9144003" cy="5143501"/>
          </a:xfrm>
          <a:prstGeom prst="rect">
            <a:avLst/>
          </a:prstGeom>
          <a:noFill/>
          <a:ln>
            <a:noFill/>
          </a:ln>
        </p:spPr>
      </p:pic>
      <p:sp>
        <p:nvSpPr>
          <p:cNvPr id="437" name="Google Shape;437;p69"/>
          <p:cNvSpPr/>
          <p:nvPr/>
        </p:nvSpPr>
        <p:spPr>
          <a:xfrm>
            <a:off x="0" y="2574400"/>
            <a:ext cx="4568400" cy="1714500"/>
          </a:xfrm>
          <a:prstGeom prst="rect">
            <a:avLst/>
          </a:prstGeom>
          <a:solidFill>
            <a:srgbClr val="FFFFFF">
              <a:alpha val="854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69"/>
          <p:cNvSpPr txBox="1"/>
          <p:nvPr>
            <p:ph type="title"/>
          </p:nvPr>
        </p:nvSpPr>
        <p:spPr>
          <a:xfrm>
            <a:off x="351600" y="2736850"/>
            <a:ext cx="3997500" cy="13896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Offers &amp; Rejections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pic>
        <p:nvPicPr>
          <p:cNvPr id="443" name="Google Shape;443;p70"/>
          <p:cNvPicPr preferRelativeResize="0"/>
          <p:nvPr/>
        </p:nvPicPr>
        <p:blipFill rotWithShape="1">
          <a:blip r:embed="rId3">
            <a:alphaModFix/>
          </a:blip>
          <a:srcRect b="7813" l="0" r="0" t="7813"/>
          <a:stretch/>
        </p:blipFill>
        <p:spPr>
          <a:xfrm>
            <a:off x="4572000" y="0"/>
            <a:ext cx="4572000" cy="5143501"/>
          </a:xfrm>
          <a:prstGeom prst="rect">
            <a:avLst/>
          </a:prstGeom>
          <a:noFill/>
          <a:ln>
            <a:noFill/>
          </a:ln>
        </p:spPr>
      </p:pic>
      <p:sp>
        <p:nvSpPr>
          <p:cNvPr id="444" name="Google Shape;444;p70"/>
          <p:cNvSpPr txBox="1"/>
          <p:nvPr>
            <p:ph type="title"/>
          </p:nvPr>
        </p:nvSpPr>
        <p:spPr>
          <a:xfrm>
            <a:off x="311700" y="205950"/>
            <a:ext cx="3889500" cy="1016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Asking for Feedback</a:t>
            </a:r>
            <a:endParaRPr/>
          </a:p>
        </p:txBody>
      </p:sp>
      <p:sp>
        <p:nvSpPr>
          <p:cNvPr id="445" name="Google Shape;445;p70"/>
          <p:cNvSpPr txBox="1"/>
          <p:nvPr>
            <p:ph idx="1" type="body"/>
          </p:nvPr>
        </p:nvSpPr>
        <p:spPr>
          <a:xfrm>
            <a:off x="311700" y="1378075"/>
            <a:ext cx="3889500" cy="31908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Ask as soon as possible </a:t>
            </a:r>
            <a:endParaRPr sz="2000"/>
          </a:p>
          <a:p>
            <a:pPr indent="-342900" lvl="1" marL="914400" rtl="0" algn="l">
              <a:spcBef>
                <a:spcPts val="0"/>
              </a:spcBef>
              <a:spcAft>
                <a:spcPts val="0"/>
              </a:spcAft>
              <a:buSzPts val="1800"/>
              <a:buChar char="○"/>
            </a:pPr>
            <a:r>
              <a:rPr lang="en" sz="1800"/>
              <a:t>By email, 24 hours</a:t>
            </a:r>
            <a:endParaRPr sz="1800"/>
          </a:p>
          <a:p>
            <a:pPr indent="-342900" lvl="1" marL="914400" rtl="0" algn="l">
              <a:spcBef>
                <a:spcPts val="0"/>
              </a:spcBef>
              <a:spcAft>
                <a:spcPts val="0"/>
              </a:spcAft>
              <a:buSzPts val="1800"/>
              <a:buChar char="○"/>
            </a:pPr>
            <a:r>
              <a:rPr lang="en" sz="1800"/>
              <a:t>By phone, right away</a:t>
            </a:r>
            <a:endParaRPr sz="1800"/>
          </a:p>
          <a:p>
            <a:pPr indent="-355600" lvl="0" marL="457200" rtl="0" algn="l">
              <a:spcBef>
                <a:spcPts val="0"/>
              </a:spcBef>
              <a:spcAft>
                <a:spcPts val="0"/>
              </a:spcAft>
              <a:buSzPts val="2000"/>
              <a:buChar char="●"/>
            </a:pPr>
            <a:r>
              <a:rPr lang="en" sz="2000"/>
              <a:t>Ask about strengths they observed and how you might be more competitive in other searches</a:t>
            </a:r>
            <a:endParaRPr sz="2000"/>
          </a:p>
          <a:p>
            <a:pPr indent="-355600" lvl="0" marL="457200" rtl="0" algn="l">
              <a:spcBef>
                <a:spcPts val="0"/>
              </a:spcBef>
              <a:spcAft>
                <a:spcPts val="0"/>
              </a:spcAft>
              <a:buSzPts val="2000"/>
              <a:buChar char="●"/>
            </a:pPr>
            <a:r>
              <a:rPr lang="en" sz="2000"/>
              <a:t>Thank them for their time</a:t>
            </a:r>
            <a:endParaRPr sz="2000"/>
          </a:p>
          <a:p>
            <a:pPr indent="-355600" lvl="0" marL="457200" rtl="0" algn="l">
              <a:spcBef>
                <a:spcPts val="0"/>
              </a:spcBef>
              <a:spcAft>
                <a:spcPts val="0"/>
              </a:spcAft>
              <a:buSzPts val="2000"/>
              <a:buChar char="●"/>
            </a:pPr>
            <a:r>
              <a:rPr lang="en" sz="2000"/>
              <a:t>Don’t ask why specifically you didn’t get the job </a:t>
            </a:r>
            <a:endParaRPr sz="20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35"/>
          <p:cNvSpPr/>
          <p:nvPr/>
        </p:nvSpPr>
        <p:spPr>
          <a:xfrm>
            <a:off x="5950" y="5950"/>
            <a:ext cx="9144000" cy="10134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35"/>
          <p:cNvSpPr txBox="1"/>
          <p:nvPr>
            <p:ph type="title"/>
          </p:nvPr>
        </p:nvSpPr>
        <p:spPr>
          <a:xfrm>
            <a:off x="311700" y="2926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Agenda </a:t>
            </a:r>
            <a:endParaRPr>
              <a:solidFill>
                <a:schemeClr val="lt1"/>
              </a:solidFill>
            </a:endParaRPr>
          </a:p>
        </p:txBody>
      </p:sp>
      <p:sp>
        <p:nvSpPr>
          <p:cNvPr id="185" name="Google Shape;185;p35"/>
          <p:cNvSpPr txBox="1"/>
          <p:nvPr>
            <p:ph idx="1" type="body"/>
          </p:nvPr>
        </p:nvSpPr>
        <p:spPr>
          <a:xfrm>
            <a:off x="311700" y="1128625"/>
            <a:ext cx="8520600" cy="3416400"/>
          </a:xfrm>
          <a:prstGeom prst="rect">
            <a:avLst/>
          </a:prstGeom>
        </p:spPr>
        <p:txBody>
          <a:bodyPr anchorCtr="0" anchor="t" bIns="91425" lIns="91425" spcFirstLastPara="1" rIns="91425" wrap="square" tIns="91425">
            <a:noAutofit/>
          </a:bodyPr>
          <a:lstStyle/>
          <a:p>
            <a:pPr indent="-355600" lvl="0" marL="457200" rtl="0" algn="l">
              <a:lnSpc>
                <a:spcPct val="105000"/>
              </a:lnSpc>
              <a:spcBef>
                <a:spcPts val="0"/>
              </a:spcBef>
              <a:spcAft>
                <a:spcPts val="0"/>
              </a:spcAft>
              <a:buSzPts val="2000"/>
              <a:buAutoNum type="arabicPeriod"/>
            </a:pPr>
            <a:r>
              <a:rPr lang="en" sz="2000"/>
              <a:t>Activity - Appreciative Inquiry Interview</a:t>
            </a:r>
            <a:endParaRPr sz="2000"/>
          </a:p>
          <a:p>
            <a:pPr indent="-355600" lvl="0" marL="457200" rtl="0" algn="l">
              <a:lnSpc>
                <a:spcPct val="105000"/>
              </a:lnSpc>
              <a:spcBef>
                <a:spcPts val="0"/>
              </a:spcBef>
              <a:spcAft>
                <a:spcPts val="0"/>
              </a:spcAft>
              <a:buSzPts val="2000"/>
              <a:buAutoNum type="arabicPeriod"/>
            </a:pPr>
            <a:r>
              <a:rPr lang="en" sz="2000"/>
              <a:t>Inclusive Practices Overview </a:t>
            </a:r>
            <a:endParaRPr sz="2000"/>
          </a:p>
          <a:p>
            <a:pPr indent="-355600" lvl="0" marL="457200" rtl="0" algn="l">
              <a:lnSpc>
                <a:spcPct val="105000"/>
              </a:lnSpc>
              <a:spcBef>
                <a:spcPts val="0"/>
              </a:spcBef>
              <a:spcAft>
                <a:spcPts val="0"/>
              </a:spcAft>
              <a:buSzPts val="2000"/>
              <a:buAutoNum type="arabicPeriod"/>
            </a:pPr>
            <a:r>
              <a:rPr lang="en" sz="2000"/>
              <a:t>Job Ads and Deciding to Apply</a:t>
            </a:r>
            <a:endParaRPr sz="2000"/>
          </a:p>
          <a:p>
            <a:pPr indent="-355600" lvl="0" marL="457200" rtl="0" algn="l">
              <a:lnSpc>
                <a:spcPct val="105000"/>
              </a:lnSpc>
              <a:spcBef>
                <a:spcPts val="0"/>
              </a:spcBef>
              <a:spcAft>
                <a:spcPts val="0"/>
              </a:spcAft>
              <a:buSzPts val="2000"/>
              <a:buAutoNum type="arabicPeriod"/>
            </a:pPr>
            <a:r>
              <a:rPr lang="en" sz="2000"/>
              <a:t>Mitigating Bias </a:t>
            </a:r>
            <a:endParaRPr sz="2000"/>
          </a:p>
          <a:p>
            <a:pPr indent="-355600" lvl="0" marL="457200" rtl="0" algn="l">
              <a:lnSpc>
                <a:spcPct val="105000"/>
              </a:lnSpc>
              <a:spcBef>
                <a:spcPts val="0"/>
              </a:spcBef>
              <a:spcAft>
                <a:spcPts val="0"/>
              </a:spcAft>
              <a:buSzPts val="2000"/>
              <a:buAutoNum type="arabicPeriod"/>
            </a:pPr>
            <a:r>
              <a:rPr lang="en" sz="2000"/>
              <a:t>Interview Experiences</a:t>
            </a:r>
            <a:endParaRPr sz="2000"/>
          </a:p>
          <a:p>
            <a:pPr indent="-355600" lvl="0" marL="457200" rtl="0" algn="l">
              <a:lnSpc>
                <a:spcPct val="105000"/>
              </a:lnSpc>
              <a:spcBef>
                <a:spcPts val="0"/>
              </a:spcBef>
              <a:spcAft>
                <a:spcPts val="0"/>
              </a:spcAft>
              <a:buSzPts val="2000"/>
              <a:buAutoNum type="arabicPeriod"/>
            </a:pPr>
            <a:r>
              <a:rPr lang="en" sz="2000"/>
              <a:t>Offers and Rejections</a:t>
            </a:r>
            <a:endParaRPr sz="2000"/>
          </a:p>
          <a:p>
            <a:pPr indent="-355600" lvl="0" marL="457200" rtl="0" algn="l">
              <a:lnSpc>
                <a:spcPct val="105000"/>
              </a:lnSpc>
              <a:spcBef>
                <a:spcPts val="0"/>
              </a:spcBef>
              <a:spcAft>
                <a:spcPts val="0"/>
              </a:spcAft>
              <a:buSzPts val="2000"/>
              <a:buAutoNum type="arabicPeriod"/>
            </a:pPr>
            <a:r>
              <a:rPr lang="en" sz="2000"/>
              <a:t>Inclusive Onboarding</a:t>
            </a:r>
            <a:endParaRPr sz="2000"/>
          </a:p>
          <a:p>
            <a:pPr indent="-355600" lvl="0" marL="457200" rtl="0" algn="l">
              <a:lnSpc>
                <a:spcPct val="105000"/>
              </a:lnSpc>
              <a:spcBef>
                <a:spcPts val="0"/>
              </a:spcBef>
              <a:spcAft>
                <a:spcPts val="0"/>
              </a:spcAft>
              <a:buSzPts val="2000"/>
              <a:buAutoNum type="arabicPeriod"/>
            </a:pPr>
            <a:r>
              <a:rPr lang="en" sz="2000"/>
              <a:t>Q&amp;A </a:t>
            </a:r>
            <a:endParaRPr sz="2000"/>
          </a:p>
          <a:p>
            <a:pPr indent="0" lvl="0" marL="0" rtl="0" algn="l">
              <a:lnSpc>
                <a:spcPct val="105000"/>
              </a:lnSpc>
              <a:spcBef>
                <a:spcPts val="1200"/>
              </a:spcBef>
              <a:spcAft>
                <a:spcPts val="0"/>
              </a:spcAft>
              <a:buNone/>
            </a:pPr>
            <a:r>
              <a:rPr lang="en" sz="2000"/>
              <a:t>Activities will occur throughout the workshop </a:t>
            </a:r>
            <a:endParaRPr sz="2000"/>
          </a:p>
          <a:p>
            <a:pPr indent="0" lvl="0" marL="0" rtl="0" algn="l">
              <a:lnSpc>
                <a:spcPct val="105000"/>
              </a:lnSpc>
              <a:spcBef>
                <a:spcPts val="1200"/>
              </a:spcBef>
              <a:spcAft>
                <a:spcPts val="1200"/>
              </a:spcAft>
              <a:buNone/>
            </a:pPr>
            <a:r>
              <a:rPr lang="en" sz="2000"/>
              <a:t>Ask clarifying questions as you go </a:t>
            </a:r>
            <a:endParaRPr sz="2000"/>
          </a:p>
        </p:txBody>
      </p:sp>
      <p:pic>
        <p:nvPicPr>
          <p:cNvPr id="186" name="Google Shape;186;p35"/>
          <p:cNvPicPr preferRelativeResize="0"/>
          <p:nvPr/>
        </p:nvPicPr>
        <p:blipFill>
          <a:blip r:embed="rId3">
            <a:alphaModFix/>
          </a:blip>
          <a:stretch>
            <a:fillRect/>
          </a:stretch>
        </p:blipFill>
        <p:spPr>
          <a:xfrm>
            <a:off x="5784699" y="1349988"/>
            <a:ext cx="3195026" cy="319502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pic>
        <p:nvPicPr>
          <p:cNvPr id="450" name="Google Shape;450;p71"/>
          <p:cNvPicPr preferRelativeResize="0"/>
          <p:nvPr/>
        </p:nvPicPr>
        <p:blipFill rotWithShape="1">
          <a:blip r:embed="rId3">
            <a:alphaModFix amt="60000"/>
          </a:blip>
          <a:srcRect b="0" l="27241" r="27241" t="0"/>
          <a:stretch/>
        </p:blipFill>
        <p:spPr>
          <a:xfrm>
            <a:off x="0" y="0"/>
            <a:ext cx="3512602" cy="5143497"/>
          </a:xfrm>
          <a:prstGeom prst="rect">
            <a:avLst/>
          </a:prstGeom>
          <a:noFill/>
          <a:ln>
            <a:noFill/>
          </a:ln>
        </p:spPr>
      </p:pic>
      <p:sp>
        <p:nvSpPr>
          <p:cNvPr id="451" name="Google Shape;451;p71"/>
          <p:cNvSpPr txBox="1"/>
          <p:nvPr>
            <p:ph type="title"/>
          </p:nvPr>
        </p:nvSpPr>
        <p:spPr>
          <a:xfrm>
            <a:off x="311700" y="307825"/>
            <a:ext cx="2631900" cy="4316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to Expect in an Offer Package </a:t>
            </a:r>
            <a:endParaRPr/>
          </a:p>
        </p:txBody>
      </p:sp>
      <p:sp>
        <p:nvSpPr>
          <p:cNvPr id="452" name="Google Shape;452;p71"/>
          <p:cNvSpPr txBox="1"/>
          <p:nvPr>
            <p:ph idx="1" type="body"/>
          </p:nvPr>
        </p:nvSpPr>
        <p:spPr>
          <a:xfrm>
            <a:off x="4011825" y="364950"/>
            <a:ext cx="4850400" cy="42597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Salary</a:t>
            </a:r>
            <a:endParaRPr/>
          </a:p>
          <a:p>
            <a:pPr indent="-342900" lvl="0" marL="457200" rtl="0" algn="l">
              <a:spcBef>
                <a:spcPts val="0"/>
              </a:spcBef>
              <a:spcAft>
                <a:spcPts val="0"/>
              </a:spcAft>
              <a:buSzPts val="1800"/>
              <a:buChar char="●"/>
            </a:pPr>
            <a:r>
              <a:rPr lang="en"/>
              <a:t>Hours worked per week</a:t>
            </a:r>
            <a:endParaRPr/>
          </a:p>
          <a:p>
            <a:pPr indent="-342900" lvl="0" marL="457200" rtl="0" algn="l">
              <a:spcBef>
                <a:spcPts val="0"/>
              </a:spcBef>
              <a:spcAft>
                <a:spcPts val="0"/>
              </a:spcAft>
              <a:buSzPts val="1800"/>
              <a:buChar char="●"/>
            </a:pPr>
            <a:r>
              <a:rPr lang="en"/>
              <a:t>Year length: 9 months, 10 months, 12 months</a:t>
            </a:r>
            <a:endParaRPr/>
          </a:p>
          <a:p>
            <a:pPr indent="-342900" lvl="0" marL="457200" rtl="0" algn="l">
              <a:spcBef>
                <a:spcPts val="0"/>
              </a:spcBef>
              <a:spcAft>
                <a:spcPts val="0"/>
              </a:spcAft>
              <a:buSzPts val="1800"/>
              <a:buChar char="●"/>
            </a:pPr>
            <a:r>
              <a:rPr lang="en"/>
              <a:t>Start date</a:t>
            </a:r>
            <a:endParaRPr/>
          </a:p>
          <a:p>
            <a:pPr indent="-342900" lvl="0" marL="457200" rtl="0" algn="l">
              <a:spcBef>
                <a:spcPts val="0"/>
              </a:spcBef>
              <a:spcAft>
                <a:spcPts val="0"/>
              </a:spcAft>
              <a:buSzPts val="1800"/>
              <a:buChar char="●"/>
            </a:pPr>
            <a:r>
              <a:rPr lang="en"/>
              <a:t>Benefit package: health, vision, dental, life insurance, retirement </a:t>
            </a:r>
            <a:endParaRPr/>
          </a:p>
          <a:p>
            <a:pPr indent="-342900" lvl="0" marL="457200" rtl="0" algn="l">
              <a:spcBef>
                <a:spcPts val="0"/>
              </a:spcBef>
              <a:spcAft>
                <a:spcPts val="0"/>
              </a:spcAft>
              <a:buSzPts val="1800"/>
              <a:buChar char="●"/>
            </a:pPr>
            <a:r>
              <a:rPr lang="en"/>
              <a:t>Paid time Off</a:t>
            </a:r>
            <a:endParaRPr/>
          </a:p>
          <a:p>
            <a:pPr indent="-342900" lvl="0" marL="457200" rtl="0" algn="l">
              <a:spcBef>
                <a:spcPts val="0"/>
              </a:spcBef>
              <a:spcAft>
                <a:spcPts val="0"/>
              </a:spcAft>
              <a:buSzPts val="1800"/>
              <a:buChar char="●"/>
            </a:pPr>
            <a:r>
              <a:rPr lang="en"/>
              <a:t>Disability supports</a:t>
            </a:r>
            <a:endParaRPr/>
          </a:p>
          <a:p>
            <a:pPr indent="-342900" lvl="0" marL="457200" rtl="0" algn="l">
              <a:spcBef>
                <a:spcPts val="0"/>
              </a:spcBef>
              <a:spcAft>
                <a:spcPts val="0"/>
              </a:spcAft>
              <a:buSzPts val="1800"/>
              <a:buChar char="●"/>
            </a:pPr>
            <a:r>
              <a:rPr lang="en"/>
              <a:t>Professional development funding and support</a:t>
            </a:r>
            <a:endParaRPr/>
          </a:p>
          <a:p>
            <a:pPr indent="-342900" lvl="0" marL="457200" rtl="0" algn="l">
              <a:spcBef>
                <a:spcPts val="0"/>
              </a:spcBef>
              <a:spcAft>
                <a:spcPts val="0"/>
              </a:spcAft>
              <a:buSzPts val="1800"/>
              <a:buChar char="●"/>
            </a:pPr>
            <a:r>
              <a:rPr lang="en"/>
              <a:t>Moving expenses (if applicable)</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pic>
        <p:nvPicPr>
          <p:cNvPr id="457" name="Google Shape;457;p72"/>
          <p:cNvPicPr preferRelativeResize="0"/>
          <p:nvPr/>
        </p:nvPicPr>
        <p:blipFill rotWithShape="1">
          <a:blip r:embed="rId3">
            <a:alphaModFix amt="60000"/>
          </a:blip>
          <a:srcRect b="1200" l="0" r="0" t="1200"/>
          <a:stretch/>
        </p:blipFill>
        <p:spPr>
          <a:xfrm>
            <a:off x="0" y="0"/>
            <a:ext cx="3512599" cy="5143496"/>
          </a:xfrm>
          <a:prstGeom prst="rect">
            <a:avLst/>
          </a:prstGeom>
          <a:noFill/>
          <a:ln>
            <a:noFill/>
          </a:ln>
        </p:spPr>
      </p:pic>
      <p:sp>
        <p:nvSpPr>
          <p:cNvPr id="458" name="Google Shape;458;p72"/>
          <p:cNvSpPr txBox="1"/>
          <p:nvPr>
            <p:ph type="title"/>
          </p:nvPr>
        </p:nvSpPr>
        <p:spPr>
          <a:xfrm>
            <a:off x="311700" y="307825"/>
            <a:ext cx="2631900" cy="4316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Questions About An Offer</a:t>
            </a:r>
            <a:endParaRPr/>
          </a:p>
        </p:txBody>
      </p:sp>
      <p:sp>
        <p:nvSpPr>
          <p:cNvPr id="459" name="Google Shape;459;p72"/>
          <p:cNvSpPr txBox="1"/>
          <p:nvPr>
            <p:ph idx="1" type="body"/>
          </p:nvPr>
        </p:nvSpPr>
        <p:spPr>
          <a:xfrm>
            <a:off x="3703975" y="159275"/>
            <a:ext cx="5363700" cy="4758000"/>
          </a:xfrm>
          <a:prstGeom prst="rect">
            <a:avLst/>
          </a:prstGeom>
        </p:spPr>
        <p:txBody>
          <a:bodyPr anchorCtr="0" anchor="t" bIns="91425" lIns="91425" spcFirstLastPara="1" rIns="91425" wrap="square" tIns="91425">
            <a:noAutofit/>
          </a:bodyPr>
          <a:lstStyle/>
          <a:p>
            <a:pPr indent="-349250" lvl="0" marL="457200" rtl="0" algn="l">
              <a:lnSpc>
                <a:spcPct val="95000"/>
              </a:lnSpc>
              <a:spcBef>
                <a:spcPts val="0"/>
              </a:spcBef>
              <a:spcAft>
                <a:spcPts val="0"/>
              </a:spcAft>
              <a:buSzPts val="1900"/>
              <a:buChar char="●"/>
            </a:pPr>
            <a:r>
              <a:rPr lang="en" sz="1900"/>
              <a:t>How much time do I have to make my decision?</a:t>
            </a:r>
            <a:endParaRPr sz="1900"/>
          </a:p>
          <a:p>
            <a:pPr indent="-349250" lvl="0" marL="457200" rtl="0" algn="l">
              <a:lnSpc>
                <a:spcPct val="95000"/>
              </a:lnSpc>
              <a:spcBef>
                <a:spcPts val="0"/>
              </a:spcBef>
              <a:spcAft>
                <a:spcPts val="0"/>
              </a:spcAft>
              <a:buSzPts val="1900"/>
              <a:buChar char="●"/>
            </a:pPr>
            <a:r>
              <a:rPr lang="en" sz="1900"/>
              <a:t>How is the salary set? </a:t>
            </a:r>
            <a:endParaRPr sz="1900"/>
          </a:p>
          <a:p>
            <a:pPr indent="-349250" lvl="0" marL="457200" rtl="0" algn="l">
              <a:lnSpc>
                <a:spcPct val="95000"/>
              </a:lnSpc>
              <a:spcBef>
                <a:spcPts val="0"/>
              </a:spcBef>
              <a:spcAft>
                <a:spcPts val="0"/>
              </a:spcAft>
              <a:buSzPts val="1900"/>
              <a:buChar char="●"/>
            </a:pPr>
            <a:r>
              <a:rPr lang="en" sz="1900"/>
              <a:t>How are the moving expenses calculated? </a:t>
            </a:r>
            <a:endParaRPr sz="1900"/>
          </a:p>
          <a:p>
            <a:pPr indent="-349250" lvl="0" marL="457200" rtl="0" algn="l">
              <a:lnSpc>
                <a:spcPct val="95000"/>
              </a:lnSpc>
              <a:spcBef>
                <a:spcPts val="0"/>
              </a:spcBef>
              <a:spcAft>
                <a:spcPts val="0"/>
              </a:spcAft>
              <a:buSzPts val="1900"/>
              <a:buChar char="●"/>
            </a:pPr>
            <a:r>
              <a:rPr lang="en" sz="1900"/>
              <a:t>How will I be assessed in the role? </a:t>
            </a:r>
            <a:endParaRPr sz="1900"/>
          </a:p>
          <a:p>
            <a:pPr indent="-349250" lvl="0" marL="457200" rtl="0" algn="l">
              <a:lnSpc>
                <a:spcPct val="95000"/>
              </a:lnSpc>
              <a:spcBef>
                <a:spcPts val="0"/>
              </a:spcBef>
              <a:spcAft>
                <a:spcPts val="0"/>
              </a:spcAft>
              <a:buSzPts val="1900"/>
              <a:buChar char="●"/>
            </a:pPr>
            <a:r>
              <a:rPr lang="en" sz="1900"/>
              <a:t>How will I be made </a:t>
            </a:r>
            <a:r>
              <a:rPr lang="en" sz="1900"/>
              <a:t>permanent/ongoing</a:t>
            </a:r>
            <a:r>
              <a:rPr lang="en" sz="1900"/>
              <a:t>? </a:t>
            </a:r>
            <a:endParaRPr sz="1900"/>
          </a:p>
          <a:p>
            <a:pPr indent="-349250" lvl="0" marL="457200" rtl="0" algn="l">
              <a:lnSpc>
                <a:spcPct val="95000"/>
              </a:lnSpc>
              <a:spcBef>
                <a:spcPts val="0"/>
              </a:spcBef>
              <a:spcAft>
                <a:spcPts val="0"/>
              </a:spcAft>
              <a:buSzPts val="1900"/>
              <a:buChar char="●"/>
            </a:pPr>
            <a:r>
              <a:rPr lang="en" sz="1900"/>
              <a:t>When can I start to use </a:t>
            </a:r>
            <a:r>
              <a:rPr lang="en" sz="1900"/>
              <a:t>vacation</a:t>
            </a:r>
            <a:r>
              <a:rPr lang="en" sz="1900"/>
              <a:t>?</a:t>
            </a:r>
            <a:endParaRPr sz="1900"/>
          </a:p>
          <a:p>
            <a:pPr indent="-349250" lvl="0" marL="457200" rtl="0" algn="l">
              <a:lnSpc>
                <a:spcPct val="95000"/>
              </a:lnSpc>
              <a:spcBef>
                <a:spcPts val="0"/>
              </a:spcBef>
              <a:spcAft>
                <a:spcPts val="0"/>
              </a:spcAft>
              <a:buSzPts val="1900"/>
              <a:buChar char="●"/>
            </a:pPr>
            <a:r>
              <a:rPr lang="en" sz="1900"/>
              <a:t>Can unused vacation roll </a:t>
            </a:r>
            <a:r>
              <a:rPr lang="en" sz="1900"/>
              <a:t>forward</a:t>
            </a:r>
            <a:r>
              <a:rPr lang="en" sz="1900"/>
              <a:t> into the next year? If so, how much? </a:t>
            </a:r>
            <a:endParaRPr sz="1900"/>
          </a:p>
          <a:p>
            <a:pPr indent="-349250" lvl="0" marL="457200" rtl="0" algn="l">
              <a:lnSpc>
                <a:spcPct val="95000"/>
              </a:lnSpc>
              <a:spcBef>
                <a:spcPts val="0"/>
              </a:spcBef>
              <a:spcAft>
                <a:spcPts val="0"/>
              </a:spcAft>
              <a:buSzPts val="1900"/>
              <a:buChar char="●"/>
            </a:pPr>
            <a:r>
              <a:rPr lang="en" sz="1900"/>
              <a:t>When do health benefits start?</a:t>
            </a:r>
            <a:endParaRPr sz="1900"/>
          </a:p>
          <a:p>
            <a:pPr indent="-349250" lvl="0" marL="457200" rtl="0" algn="l">
              <a:lnSpc>
                <a:spcPct val="95000"/>
              </a:lnSpc>
              <a:spcBef>
                <a:spcPts val="0"/>
              </a:spcBef>
              <a:spcAft>
                <a:spcPts val="0"/>
              </a:spcAft>
              <a:buSzPts val="1900"/>
              <a:buChar char="●"/>
            </a:pPr>
            <a:r>
              <a:rPr lang="en" sz="1900"/>
              <a:t>When will I be vested into the retirement benefits? </a:t>
            </a:r>
            <a:endParaRPr sz="1900"/>
          </a:p>
          <a:p>
            <a:pPr indent="-349250" lvl="0" marL="457200" rtl="0" algn="l">
              <a:lnSpc>
                <a:spcPct val="95000"/>
              </a:lnSpc>
              <a:spcBef>
                <a:spcPts val="0"/>
              </a:spcBef>
              <a:spcAft>
                <a:spcPts val="0"/>
              </a:spcAft>
              <a:buSzPts val="1900"/>
              <a:buChar char="●"/>
            </a:pPr>
            <a:r>
              <a:rPr lang="en" sz="1900"/>
              <a:t>What are the policies for sick leave and other leaves? </a:t>
            </a:r>
            <a:endParaRPr sz="1900"/>
          </a:p>
          <a:p>
            <a:pPr indent="-349250" lvl="0" marL="457200" rtl="0" algn="l">
              <a:lnSpc>
                <a:spcPct val="95000"/>
              </a:lnSpc>
              <a:spcBef>
                <a:spcPts val="0"/>
              </a:spcBef>
              <a:spcAft>
                <a:spcPts val="0"/>
              </a:spcAft>
              <a:buSzPts val="1900"/>
              <a:buChar char="●"/>
            </a:pPr>
            <a:r>
              <a:rPr lang="en" sz="1900"/>
              <a:t>What should I expect of the onboarding process?  </a:t>
            </a:r>
            <a:endParaRPr sz="1900"/>
          </a:p>
          <a:p>
            <a:pPr indent="-349250" lvl="0" marL="457200" rtl="0" algn="l">
              <a:lnSpc>
                <a:spcPct val="95000"/>
              </a:lnSpc>
              <a:spcBef>
                <a:spcPts val="0"/>
              </a:spcBef>
              <a:spcAft>
                <a:spcPts val="0"/>
              </a:spcAft>
              <a:buSzPts val="1900"/>
              <a:buChar char="●"/>
            </a:pPr>
            <a:r>
              <a:rPr lang="en" sz="1900"/>
              <a:t>May I have this information in writing?</a:t>
            </a:r>
            <a:endParaRPr sz="19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pic>
        <p:nvPicPr>
          <p:cNvPr id="464" name="Google Shape;464;p73"/>
          <p:cNvPicPr preferRelativeResize="0"/>
          <p:nvPr/>
        </p:nvPicPr>
        <p:blipFill rotWithShape="1">
          <a:blip r:embed="rId3">
            <a:alphaModFix/>
          </a:blip>
          <a:srcRect b="7813" l="0" r="0" t="7813"/>
          <a:stretch/>
        </p:blipFill>
        <p:spPr>
          <a:xfrm>
            <a:off x="0" y="0"/>
            <a:ext cx="9144006" cy="5143496"/>
          </a:xfrm>
          <a:prstGeom prst="rect">
            <a:avLst/>
          </a:prstGeom>
          <a:noFill/>
          <a:ln>
            <a:noFill/>
          </a:ln>
        </p:spPr>
      </p:pic>
      <p:sp>
        <p:nvSpPr>
          <p:cNvPr id="465" name="Google Shape;465;p73"/>
          <p:cNvSpPr/>
          <p:nvPr/>
        </p:nvSpPr>
        <p:spPr>
          <a:xfrm>
            <a:off x="342825" y="1323975"/>
            <a:ext cx="3810300" cy="3467100"/>
          </a:xfrm>
          <a:prstGeom prst="rect">
            <a:avLst/>
          </a:prstGeom>
          <a:solidFill>
            <a:srgbClr val="000000">
              <a:alpha val="81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73"/>
          <p:cNvSpPr txBox="1"/>
          <p:nvPr>
            <p:ph type="title"/>
          </p:nvPr>
        </p:nvSpPr>
        <p:spPr>
          <a:xfrm>
            <a:off x="523250" y="1523725"/>
            <a:ext cx="3477900" cy="1388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Storytime </a:t>
            </a:r>
            <a:endParaRPr/>
          </a:p>
        </p:txBody>
      </p:sp>
      <p:sp>
        <p:nvSpPr>
          <p:cNvPr id="467" name="Google Shape;467;p73"/>
          <p:cNvSpPr txBox="1"/>
          <p:nvPr>
            <p:ph idx="1" type="body"/>
          </p:nvPr>
        </p:nvSpPr>
        <p:spPr>
          <a:xfrm>
            <a:off x="523325" y="3020275"/>
            <a:ext cx="3477900" cy="1534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000"/>
              <a:t>What have we looked for in our experiences?</a:t>
            </a:r>
            <a:endParaRPr sz="2000"/>
          </a:p>
          <a:p>
            <a:pPr indent="0" lvl="0" marL="0" rtl="0" algn="l">
              <a:spcBef>
                <a:spcPts val="1600"/>
              </a:spcBef>
              <a:spcAft>
                <a:spcPts val="1600"/>
              </a:spcAft>
              <a:buNone/>
            </a:pPr>
            <a:r>
              <a:rPr lang="en" sz="2000"/>
              <a:t>Lessons learned </a:t>
            </a:r>
            <a:endParaRPr sz="20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pic>
        <p:nvPicPr>
          <p:cNvPr id="472" name="Google Shape;472;p74"/>
          <p:cNvPicPr preferRelativeResize="0"/>
          <p:nvPr/>
        </p:nvPicPr>
        <p:blipFill rotWithShape="1">
          <a:blip r:embed="rId3">
            <a:alphaModFix/>
          </a:blip>
          <a:srcRect b="21875" l="0" r="0" t="21875"/>
          <a:stretch/>
        </p:blipFill>
        <p:spPr>
          <a:xfrm>
            <a:off x="1" y="0"/>
            <a:ext cx="9144001" cy="5143500"/>
          </a:xfrm>
          <a:prstGeom prst="rect">
            <a:avLst/>
          </a:prstGeom>
          <a:noFill/>
          <a:ln>
            <a:noFill/>
          </a:ln>
        </p:spPr>
      </p:pic>
      <p:sp>
        <p:nvSpPr>
          <p:cNvPr id="473" name="Google Shape;473;p74"/>
          <p:cNvSpPr/>
          <p:nvPr/>
        </p:nvSpPr>
        <p:spPr>
          <a:xfrm>
            <a:off x="0" y="2574400"/>
            <a:ext cx="4568400" cy="1714500"/>
          </a:xfrm>
          <a:prstGeom prst="rect">
            <a:avLst/>
          </a:prstGeom>
          <a:solidFill>
            <a:srgbClr val="FFFFFF">
              <a:alpha val="854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74"/>
          <p:cNvSpPr txBox="1"/>
          <p:nvPr>
            <p:ph type="title"/>
          </p:nvPr>
        </p:nvSpPr>
        <p:spPr>
          <a:xfrm>
            <a:off x="351600" y="2736850"/>
            <a:ext cx="3997500" cy="13896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Inclusive Onboarding</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7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020"/>
              <a:t>Onboarding</a:t>
            </a:r>
            <a:endParaRPr b="1" sz="3020"/>
          </a:p>
        </p:txBody>
      </p:sp>
      <p:sp>
        <p:nvSpPr>
          <p:cNvPr id="480" name="Google Shape;480;p75"/>
          <p:cNvSpPr txBox="1"/>
          <p:nvPr>
            <p:ph idx="1" type="body"/>
          </p:nvPr>
        </p:nvSpPr>
        <p:spPr>
          <a:xfrm>
            <a:off x="311700" y="1152475"/>
            <a:ext cx="8723100" cy="3416400"/>
          </a:xfrm>
          <a:prstGeom prst="rect">
            <a:avLst/>
          </a:prstGeom>
        </p:spPr>
        <p:txBody>
          <a:bodyPr anchorCtr="0" anchor="t" bIns="91425" lIns="91425" spcFirstLastPara="1" rIns="91425" wrap="square" tIns="91425">
            <a:normAutofit lnSpcReduction="20000"/>
          </a:bodyPr>
          <a:lstStyle/>
          <a:p>
            <a:pPr indent="0" lvl="0" marL="0" rtl="0" algn="l">
              <a:lnSpc>
                <a:spcPct val="90000"/>
              </a:lnSpc>
              <a:spcBef>
                <a:spcPts val="0"/>
              </a:spcBef>
              <a:spcAft>
                <a:spcPts val="0"/>
              </a:spcAft>
              <a:buClr>
                <a:schemeClr val="dk1"/>
              </a:buClr>
              <a:buSzPts val="1100"/>
              <a:buFont typeface="Arial"/>
              <a:buNone/>
            </a:pPr>
            <a:r>
              <a:rPr lang="en" sz="2400">
                <a:solidFill>
                  <a:srgbClr val="202020"/>
                </a:solidFill>
                <a:latin typeface="Montserrat"/>
                <a:ea typeface="Montserrat"/>
                <a:cs typeface="Montserrat"/>
                <a:sym typeface="Montserrat"/>
              </a:rPr>
              <a:t>Employee onboarding is the process of welcoming new colleagues to the workplace.</a:t>
            </a:r>
            <a:endParaRPr sz="2400">
              <a:solidFill>
                <a:srgbClr val="202020"/>
              </a:solidFill>
              <a:latin typeface="Montserrat"/>
              <a:ea typeface="Montserrat"/>
              <a:cs typeface="Montserrat"/>
              <a:sym typeface="Montserrat"/>
            </a:endParaRPr>
          </a:p>
          <a:p>
            <a:pPr indent="0" lvl="0" marL="0" rtl="0" algn="l">
              <a:lnSpc>
                <a:spcPct val="90000"/>
              </a:lnSpc>
              <a:spcBef>
                <a:spcPts val="0"/>
              </a:spcBef>
              <a:spcAft>
                <a:spcPts val="0"/>
              </a:spcAft>
              <a:buClr>
                <a:schemeClr val="dk1"/>
              </a:buClr>
              <a:buSzPts val="1100"/>
              <a:buFont typeface="Arial"/>
              <a:buNone/>
            </a:pPr>
            <a:r>
              <a:t/>
            </a:r>
            <a:endParaRPr sz="2400">
              <a:solidFill>
                <a:srgbClr val="202020"/>
              </a:solidFill>
              <a:latin typeface="Montserrat"/>
              <a:ea typeface="Montserrat"/>
              <a:cs typeface="Montserrat"/>
              <a:sym typeface="Montserrat"/>
            </a:endParaRPr>
          </a:p>
          <a:p>
            <a:pPr indent="0" lvl="0" marL="0" rtl="0" algn="l">
              <a:lnSpc>
                <a:spcPct val="90000"/>
              </a:lnSpc>
              <a:spcBef>
                <a:spcPts val="0"/>
              </a:spcBef>
              <a:spcAft>
                <a:spcPts val="0"/>
              </a:spcAft>
              <a:buNone/>
            </a:pPr>
            <a:r>
              <a:rPr lang="en" sz="2400">
                <a:solidFill>
                  <a:srgbClr val="202020"/>
                </a:solidFill>
                <a:latin typeface="Montserrat"/>
                <a:ea typeface="Montserrat"/>
                <a:cs typeface="Montserrat"/>
                <a:sym typeface="Montserrat"/>
              </a:rPr>
              <a:t>•An Inclusive onboarding experience accommodates and supports </a:t>
            </a:r>
            <a:r>
              <a:rPr b="1" lang="en" sz="2400">
                <a:solidFill>
                  <a:srgbClr val="202020"/>
                </a:solidFill>
                <a:latin typeface="Montserrat"/>
                <a:ea typeface="Montserrat"/>
                <a:cs typeface="Montserrat"/>
                <a:sym typeface="Montserrat"/>
              </a:rPr>
              <a:t>ALL</a:t>
            </a:r>
            <a:r>
              <a:rPr lang="en" sz="2400">
                <a:solidFill>
                  <a:srgbClr val="202020"/>
                </a:solidFill>
                <a:latin typeface="Montserrat"/>
                <a:ea typeface="Montserrat"/>
                <a:cs typeface="Montserrat"/>
                <a:sym typeface="Montserrat"/>
              </a:rPr>
              <a:t> new employees, not just some of them.</a:t>
            </a:r>
            <a:endParaRPr sz="2400">
              <a:solidFill>
                <a:srgbClr val="202020"/>
              </a:solidFill>
              <a:latin typeface="Montserrat"/>
              <a:ea typeface="Montserrat"/>
              <a:cs typeface="Montserrat"/>
              <a:sym typeface="Montserrat"/>
            </a:endParaRPr>
          </a:p>
          <a:p>
            <a:pPr indent="0" lvl="0" marL="0" rtl="0" algn="l">
              <a:lnSpc>
                <a:spcPct val="90000"/>
              </a:lnSpc>
              <a:spcBef>
                <a:spcPts val="0"/>
              </a:spcBef>
              <a:spcAft>
                <a:spcPts val="0"/>
              </a:spcAft>
              <a:buClr>
                <a:schemeClr val="dk1"/>
              </a:buClr>
              <a:buSzPts val="1100"/>
              <a:buFont typeface="Arial"/>
              <a:buNone/>
            </a:pPr>
            <a:r>
              <a:t/>
            </a:r>
            <a:endParaRPr sz="2400">
              <a:solidFill>
                <a:srgbClr val="202020"/>
              </a:solidFill>
              <a:latin typeface="Montserrat"/>
              <a:ea typeface="Montserrat"/>
              <a:cs typeface="Montserrat"/>
              <a:sym typeface="Montserrat"/>
            </a:endParaRPr>
          </a:p>
          <a:p>
            <a:pPr indent="0" lvl="0" marL="0" rtl="0" algn="l">
              <a:lnSpc>
                <a:spcPct val="90000"/>
              </a:lnSpc>
              <a:spcBef>
                <a:spcPts val="0"/>
              </a:spcBef>
              <a:spcAft>
                <a:spcPts val="0"/>
              </a:spcAft>
              <a:buClr>
                <a:schemeClr val="dk1"/>
              </a:buClr>
              <a:buSzPts val="1100"/>
              <a:buFont typeface="Arial"/>
              <a:buNone/>
            </a:pPr>
            <a:r>
              <a:rPr lang="en" sz="2800">
                <a:solidFill>
                  <a:srgbClr val="202020"/>
                </a:solidFill>
              </a:rPr>
              <a:t>•</a:t>
            </a:r>
            <a:r>
              <a:rPr b="1" lang="en" sz="2400">
                <a:solidFill>
                  <a:srgbClr val="202020"/>
                </a:solidFill>
                <a:latin typeface="Montserrat"/>
                <a:ea typeface="Montserrat"/>
                <a:cs typeface="Montserrat"/>
                <a:sym typeface="Montserrat"/>
              </a:rPr>
              <a:t>Onboarding begins at the time of the accepted offer.</a:t>
            </a:r>
            <a:endParaRPr b="1" sz="2400">
              <a:solidFill>
                <a:srgbClr val="202020"/>
              </a:solidFill>
              <a:latin typeface="Montserrat"/>
              <a:ea typeface="Montserrat"/>
              <a:cs typeface="Montserrat"/>
              <a:sym typeface="Montserrat"/>
            </a:endParaRPr>
          </a:p>
          <a:p>
            <a:pPr indent="0" lvl="0" marL="0" rtl="0" algn="l">
              <a:spcBef>
                <a:spcPts val="0"/>
              </a:spcBef>
              <a:spcAft>
                <a:spcPts val="1200"/>
              </a:spcAft>
              <a:buNone/>
            </a:pPr>
            <a:r>
              <a:t/>
            </a:r>
            <a:endParaRPr/>
          </a:p>
        </p:txBody>
      </p:sp>
      <p:pic>
        <p:nvPicPr>
          <p:cNvPr id="481" name="Google Shape;481;p75"/>
          <p:cNvPicPr preferRelativeResize="0"/>
          <p:nvPr/>
        </p:nvPicPr>
        <p:blipFill>
          <a:blip r:embed="rId3">
            <a:alphaModFix/>
          </a:blip>
          <a:stretch>
            <a:fillRect/>
          </a:stretch>
        </p:blipFill>
        <p:spPr>
          <a:xfrm>
            <a:off x="0" y="4061025"/>
            <a:ext cx="9098401" cy="10824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76"/>
          <p:cNvSpPr txBox="1"/>
          <p:nvPr>
            <p:ph idx="4294967295"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020"/>
              <a:t>Pre-Onboarding</a:t>
            </a:r>
            <a:endParaRPr b="1" sz="3020"/>
          </a:p>
        </p:txBody>
      </p:sp>
      <p:pic>
        <p:nvPicPr>
          <p:cNvPr id="487" name="Google Shape;487;p76"/>
          <p:cNvPicPr preferRelativeResize="0"/>
          <p:nvPr/>
        </p:nvPicPr>
        <p:blipFill>
          <a:blip r:embed="rId3">
            <a:alphaModFix/>
          </a:blip>
          <a:stretch>
            <a:fillRect/>
          </a:stretch>
        </p:blipFill>
        <p:spPr>
          <a:xfrm>
            <a:off x="152400" y="1170125"/>
            <a:ext cx="3080850" cy="3820975"/>
          </a:xfrm>
          <a:prstGeom prst="rect">
            <a:avLst/>
          </a:prstGeom>
          <a:noFill/>
          <a:ln>
            <a:noFill/>
          </a:ln>
        </p:spPr>
      </p:pic>
      <p:pic>
        <p:nvPicPr>
          <p:cNvPr id="488" name="Google Shape;488;p76"/>
          <p:cNvPicPr preferRelativeResize="0"/>
          <p:nvPr/>
        </p:nvPicPr>
        <p:blipFill>
          <a:blip r:embed="rId4">
            <a:alphaModFix/>
          </a:blip>
          <a:stretch>
            <a:fillRect/>
          </a:stretch>
        </p:blipFill>
        <p:spPr>
          <a:xfrm>
            <a:off x="3463041" y="1170125"/>
            <a:ext cx="2794925" cy="3820975"/>
          </a:xfrm>
          <a:prstGeom prst="rect">
            <a:avLst/>
          </a:prstGeom>
          <a:noFill/>
          <a:ln>
            <a:noFill/>
          </a:ln>
        </p:spPr>
      </p:pic>
      <p:pic>
        <p:nvPicPr>
          <p:cNvPr id="489" name="Google Shape;489;p76"/>
          <p:cNvPicPr preferRelativeResize="0"/>
          <p:nvPr/>
        </p:nvPicPr>
        <p:blipFill>
          <a:blip r:embed="rId5">
            <a:alphaModFix/>
          </a:blip>
          <a:stretch>
            <a:fillRect/>
          </a:stretch>
        </p:blipFill>
        <p:spPr>
          <a:xfrm>
            <a:off x="6487750" y="1170125"/>
            <a:ext cx="2503851" cy="3711600"/>
          </a:xfrm>
          <a:prstGeom prst="rect">
            <a:avLst/>
          </a:prstGeom>
          <a:noFill/>
          <a:ln>
            <a:noFill/>
          </a:ln>
        </p:spPr>
      </p:pic>
      <p:pic>
        <p:nvPicPr>
          <p:cNvPr id="490" name="Google Shape;490;p76"/>
          <p:cNvPicPr preferRelativeResize="0"/>
          <p:nvPr/>
        </p:nvPicPr>
        <p:blipFill>
          <a:blip r:embed="rId6">
            <a:alphaModFix/>
          </a:blip>
          <a:stretch>
            <a:fillRect/>
          </a:stretch>
        </p:blipFill>
        <p:spPr>
          <a:xfrm>
            <a:off x="351838" y="2730919"/>
            <a:ext cx="2681974" cy="1689950"/>
          </a:xfrm>
          <a:prstGeom prst="rect">
            <a:avLst/>
          </a:prstGeom>
          <a:noFill/>
          <a:ln>
            <a:noFill/>
          </a:ln>
        </p:spPr>
      </p:pic>
      <p:pic>
        <p:nvPicPr>
          <p:cNvPr id="491" name="Google Shape;491;p76"/>
          <p:cNvPicPr preferRelativeResize="0"/>
          <p:nvPr/>
        </p:nvPicPr>
        <p:blipFill rotWithShape="1">
          <a:blip r:embed="rId7">
            <a:alphaModFix/>
          </a:blip>
          <a:srcRect b="22904" l="0" r="36411" t="0"/>
          <a:stretch/>
        </p:blipFill>
        <p:spPr>
          <a:xfrm>
            <a:off x="3576025" y="2597525"/>
            <a:ext cx="2681950" cy="1823350"/>
          </a:xfrm>
          <a:prstGeom prst="rect">
            <a:avLst/>
          </a:prstGeom>
          <a:noFill/>
          <a:ln>
            <a:noFill/>
          </a:ln>
        </p:spPr>
      </p:pic>
      <p:pic>
        <p:nvPicPr>
          <p:cNvPr id="492" name="Google Shape;492;p76"/>
          <p:cNvPicPr preferRelativeResize="0"/>
          <p:nvPr/>
        </p:nvPicPr>
        <p:blipFill>
          <a:blip r:embed="rId8">
            <a:alphaModFix/>
          </a:blip>
          <a:stretch>
            <a:fillRect/>
          </a:stretch>
        </p:blipFill>
        <p:spPr>
          <a:xfrm>
            <a:off x="6257976" y="2654125"/>
            <a:ext cx="2794925" cy="158202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7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020"/>
              <a:t>Sample Onboarding Schedule</a:t>
            </a:r>
            <a:endParaRPr b="1" sz="3020"/>
          </a:p>
        </p:txBody>
      </p:sp>
      <p:sp>
        <p:nvSpPr>
          <p:cNvPr id="498" name="Google Shape;498;p7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99" name="Google Shape;499;p77"/>
          <p:cNvPicPr preferRelativeResize="0"/>
          <p:nvPr/>
        </p:nvPicPr>
        <p:blipFill>
          <a:blip r:embed="rId3">
            <a:alphaModFix/>
          </a:blip>
          <a:stretch>
            <a:fillRect/>
          </a:stretch>
        </p:blipFill>
        <p:spPr>
          <a:xfrm>
            <a:off x="311700" y="1152475"/>
            <a:ext cx="7987225" cy="39656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pic>
        <p:nvPicPr>
          <p:cNvPr id="504" name="Google Shape;504;p78"/>
          <p:cNvPicPr preferRelativeResize="0"/>
          <p:nvPr/>
        </p:nvPicPr>
        <p:blipFill>
          <a:blip r:embed="rId3">
            <a:alphaModFix/>
          </a:blip>
          <a:stretch>
            <a:fillRect/>
          </a:stretch>
        </p:blipFill>
        <p:spPr>
          <a:xfrm>
            <a:off x="0" y="95998"/>
            <a:ext cx="9143999" cy="5047499"/>
          </a:xfrm>
          <a:prstGeom prst="rect">
            <a:avLst/>
          </a:prstGeom>
          <a:noFill/>
          <a:ln>
            <a:noFill/>
          </a:ln>
        </p:spPr>
      </p:pic>
      <p:sp>
        <p:nvSpPr>
          <p:cNvPr id="505" name="Google Shape;505;p78"/>
          <p:cNvSpPr txBox="1"/>
          <p:nvPr>
            <p:ph type="title"/>
          </p:nvPr>
        </p:nvSpPr>
        <p:spPr>
          <a:xfrm>
            <a:off x="311700" y="218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020"/>
              <a:t>Organizational Employee Onboarding</a:t>
            </a:r>
            <a:endParaRPr b="1" sz="302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79"/>
          <p:cNvSpPr txBox="1"/>
          <p:nvPr>
            <p:ph type="title"/>
          </p:nvPr>
        </p:nvSpPr>
        <p:spPr>
          <a:xfrm>
            <a:off x="311700" y="1903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 </a:t>
            </a:r>
            <a:r>
              <a:rPr b="1" lang="en" sz="3355"/>
              <a:t>The Importance of EDI During Onboarding</a:t>
            </a:r>
            <a:endParaRPr b="1" sz="3355"/>
          </a:p>
        </p:txBody>
      </p:sp>
      <p:sp>
        <p:nvSpPr>
          <p:cNvPr id="511" name="Google Shape;511;p7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512" name="Google Shape;512;p79"/>
          <p:cNvPicPr preferRelativeResize="0"/>
          <p:nvPr/>
        </p:nvPicPr>
        <p:blipFill>
          <a:blip r:embed="rId3">
            <a:alphaModFix/>
          </a:blip>
          <a:stretch>
            <a:fillRect/>
          </a:stretch>
        </p:blipFill>
        <p:spPr>
          <a:xfrm>
            <a:off x="311700" y="814475"/>
            <a:ext cx="8520600" cy="42862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pic>
        <p:nvPicPr>
          <p:cNvPr id="517" name="Google Shape;517;p80"/>
          <p:cNvPicPr preferRelativeResize="0"/>
          <p:nvPr/>
        </p:nvPicPr>
        <p:blipFill>
          <a:blip r:embed="rId3">
            <a:alphaModFix amt="56000"/>
          </a:blip>
          <a:stretch>
            <a:fillRect/>
          </a:stretch>
        </p:blipFill>
        <p:spPr>
          <a:xfrm>
            <a:off x="0" y="0"/>
            <a:ext cx="3530050" cy="5143501"/>
          </a:xfrm>
          <a:prstGeom prst="rect">
            <a:avLst/>
          </a:prstGeom>
          <a:noFill/>
          <a:ln>
            <a:noFill/>
          </a:ln>
        </p:spPr>
      </p:pic>
      <p:sp>
        <p:nvSpPr>
          <p:cNvPr id="518" name="Google Shape;518;p80"/>
          <p:cNvSpPr txBox="1"/>
          <p:nvPr>
            <p:ph type="title"/>
          </p:nvPr>
        </p:nvSpPr>
        <p:spPr>
          <a:xfrm>
            <a:off x="104425" y="61975"/>
            <a:ext cx="3050700" cy="1239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800">
                <a:solidFill>
                  <a:schemeClr val="lt1"/>
                </a:solidFill>
              </a:rPr>
              <a:t>Disability &amp; Accommodations</a:t>
            </a:r>
            <a:r>
              <a:rPr lang="en" sz="2800">
                <a:solidFill>
                  <a:schemeClr val="dk1"/>
                </a:solidFill>
              </a:rPr>
              <a:t> </a:t>
            </a:r>
            <a:endParaRPr sz="2800">
              <a:solidFill>
                <a:schemeClr val="dk1"/>
              </a:solidFill>
            </a:endParaRPr>
          </a:p>
          <a:p>
            <a:pPr indent="0" lvl="0" marL="0" rtl="0" algn="l">
              <a:spcBef>
                <a:spcPts val="0"/>
              </a:spcBef>
              <a:spcAft>
                <a:spcPts val="0"/>
              </a:spcAft>
              <a:buClr>
                <a:schemeClr val="dk1"/>
              </a:buClr>
              <a:buSzPct val="39285"/>
              <a:buFont typeface="Arial"/>
              <a:buNone/>
            </a:pPr>
            <a:r>
              <a:t/>
            </a:r>
            <a:endParaRPr sz="2800">
              <a:solidFill>
                <a:schemeClr val="dk1"/>
              </a:solidFill>
            </a:endParaRPr>
          </a:p>
          <a:p>
            <a:pPr indent="0" lvl="0" marL="0" rtl="0" algn="l">
              <a:spcBef>
                <a:spcPts val="0"/>
              </a:spcBef>
              <a:spcAft>
                <a:spcPts val="0"/>
              </a:spcAft>
              <a:buNone/>
            </a:pPr>
            <a:r>
              <a:t/>
            </a:r>
            <a:endParaRPr/>
          </a:p>
        </p:txBody>
      </p:sp>
      <p:sp>
        <p:nvSpPr>
          <p:cNvPr id="519" name="Google Shape;519;p80"/>
          <p:cNvSpPr txBox="1"/>
          <p:nvPr>
            <p:ph idx="1" type="body"/>
          </p:nvPr>
        </p:nvSpPr>
        <p:spPr>
          <a:xfrm>
            <a:off x="4011825" y="364950"/>
            <a:ext cx="4850400" cy="46098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Clr>
                <a:schemeClr val="dk1"/>
              </a:buClr>
              <a:buSzPts val="935"/>
              <a:buFont typeface="Arial"/>
              <a:buNone/>
            </a:pPr>
            <a:r>
              <a:rPr lang="en" sz="2029"/>
              <a:t>ADA is centered in the medical model of disability. Workplace inclusion is anchored in the social model of disability. </a:t>
            </a:r>
            <a:endParaRPr sz="2029"/>
          </a:p>
          <a:p>
            <a:pPr indent="-357505" lvl="0" marL="457200" rtl="0" algn="l">
              <a:lnSpc>
                <a:spcPct val="95000"/>
              </a:lnSpc>
              <a:spcBef>
                <a:spcPts val="1200"/>
              </a:spcBef>
              <a:spcAft>
                <a:spcPts val="0"/>
              </a:spcAft>
              <a:buSzPts val="2030"/>
              <a:buChar char="●"/>
            </a:pPr>
            <a:r>
              <a:rPr lang="en" sz="2029"/>
              <a:t>Disclosure is a requirement for accommodations</a:t>
            </a:r>
            <a:endParaRPr sz="2029"/>
          </a:p>
          <a:p>
            <a:pPr indent="-357505" lvl="0" marL="457200" rtl="0" algn="l">
              <a:lnSpc>
                <a:spcPct val="95000"/>
              </a:lnSpc>
              <a:spcBef>
                <a:spcPts val="0"/>
              </a:spcBef>
              <a:spcAft>
                <a:spcPts val="0"/>
              </a:spcAft>
              <a:buSzPts val="2030"/>
              <a:buChar char="●"/>
            </a:pPr>
            <a:r>
              <a:rPr lang="en" sz="2029"/>
              <a:t>Legal requirement to provide reasonable accommodations</a:t>
            </a:r>
            <a:endParaRPr sz="2029"/>
          </a:p>
          <a:p>
            <a:pPr indent="-357505" lvl="0" marL="457200" rtl="0" algn="l">
              <a:lnSpc>
                <a:spcPct val="95000"/>
              </a:lnSpc>
              <a:spcBef>
                <a:spcPts val="0"/>
              </a:spcBef>
              <a:spcAft>
                <a:spcPts val="0"/>
              </a:spcAft>
              <a:buSzPts val="2030"/>
              <a:buChar char="●"/>
            </a:pPr>
            <a:r>
              <a:rPr lang="en" sz="2029"/>
              <a:t>Core job requirements used to determine reasonable accommodation </a:t>
            </a:r>
            <a:endParaRPr sz="2029"/>
          </a:p>
          <a:p>
            <a:pPr indent="0" lvl="0" marL="0" rtl="0" algn="l">
              <a:lnSpc>
                <a:spcPct val="95000"/>
              </a:lnSpc>
              <a:spcBef>
                <a:spcPts val="1200"/>
              </a:spcBef>
              <a:spcAft>
                <a:spcPts val="1200"/>
              </a:spcAft>
              <a:buNone/>
            </a:pPr>
            <a:r>
              <a:rPr lang="en" sz="2029"/>
              <a:t>If you can do the job without accommodations, no requirement to disclose</a:t>
            </a:r>
            <a:endParaRPr sz="2029"/>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id="191" name="Google Shape;191;p36"/>
          <p:cNvPicPr preferRelativeResize="0"/>
          <p:nvPr/>
        </p:nvPicPr>
        <p:blipFill rotWithShape="1">
          <a:blip r:embed="rId3">
            <a:alphaModFix/>
          </a:blip>
          <a:srcRect b="0" l="8388" r="8388" t="0"/>
          <a:stretch/>
        </p:blipFill>
        <p:spPr>
          <a:xfrm>
            <a:off x="0" y="0"/>
            <a:ext cx="4280450" cy="5143500"/>
          </a:xfrm>
          <a:prstGeom prst="rect">
            <a:avLst/>
          </a:prstGeom>
          <a:noFill/>
          <a:ln>
            <a:noFill/>
          </a:ln>
        </p:spPr>
      </p:pic>
      <p:sp>
        <p:nvSpPr>
          <p:cNvPr id="192" name="Google Shape;192;p36"/>
          <p:cNvSpPr txBox="1"/>
          <p:nvPr>
            <p:ph idx="4294967295" type="title"/>
          </p:nvPr>
        </p:nvSpPr>
        <p:spPr>
          <a:xfrm>
            <a:off x="4771875" y="210375"/>
            <a:ext cx="3880800" cy="1438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Activity</a:t>
            </a:r>
            <a:endParaRPr b="1"/>
          </a:p>
          <a:p>
            <a:pPr indent="0" lvl="0" marL="0" rtl="0" algn="l">
              <a:spcBef>
                <a:spcPts val="0"/>
              </a:spcBef>
              <a:spcAft>
                <a:spcPts val="0"/>
              </a:spcAft>
              <a:buNone/>
            </a:pPr>
            <a:r>
              <a:rPr lang="en"/>
              <a:t>Appreciative Inquiry Interview </a:t>
            </a:r>
            <a:endParaRPr/>
          </a:p>
        </p:txBody>
      </p:sp>
      <p:sp>
        <p:nvSpPr>
          <p:cNvPr id="193" name="Google Shape;193;p36"/>
          <p:cNvSpPr txBox="1"/>
          <p:nvPr>
            <p:ph idx="4294967295" type="body"/>
          </p:nvPr>
        </p:nvSpPr>
        <p:spPr>
          <a:xfrm>
            <a:off x="4771875" y="1524450"/>
            <a:ext cx="4280400" cy="33339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1018"/>
              <a:buNone/>
            </a:pPr>
            <a:r>
              <a:rPr lang="en" sz="1865"/>
              <a:t>1st reflect individually. Then, in </a:t>
            </a:r>
            <a:r>
              <a:rPr lang="en" sz="1865"/>
              <a:t>pairs, take turns answering the following questions:</a:t>
            </a:r>
            <a:endParaRPr sz="1865"/>
          </a:p>
          <a:p>
            <a:pPr indent="-347027" lvl="0" marL="457200" rtl="0" algn="l">
              <a:lnSpc>
                <a:spcPct val="95000"/>
              </a:lnSpc>
              <a:spcBef>
                <a:spcPts val="1200"/>
              </a:spcBef>
              <a:spcAft>
                <a:spcPts val="0"/>
              </a:spcAft>
              <a:buSzPts val="1865"/>
              <a:buChar char="●"/>
            </a:pPr>
            <a:r>
              <a:rPr lang="en" sz="1865"/>
              <a:t>Consider a time you had a great interview experience - what happened? What made the difference? </a:t>
            </a:r>
            <a:endParaRPr sz="1865"/>
          </a:p>
          <a:p>
            <a:pPr indent="-347027" lvl="0" marL="457200" rtl="0" algn="l">
              <a:lnSpc>
                <a:spcPct val="95000"/>
              </a:lnSpc>
              <a:spcBef>
                <a:spcPts val="0"/>
              </a:spcBef>
              <a:spcAft>
                <a:spcPts val="0"/>
              </a:spcAft>
              <a:buSzPts val="1865"/>
              <a:buChar char="●"/>
            </a:pPr>
            <a:r>
              <a:rPr lang="en" sz="1865"/>
              <a:t>Consider a time you had a good onboarding experience - what happened? Who was involved? How did they support this positive experience? </a:t>
            </a:r>
            <a:endParaRPr sz="1865"/>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pic>
        <p:nvPicPr>
          <p:cNvPr id="524" name="Google Shape;524;p81"/>
          <p:cNvPicPr preferRelativeResize="0"/>
          <p:nvPr/>
        </p:nvPicPr>
        <p:blipFill rotWithShape="1">
          <a:blip r:embed="rId3">
            <a:alphaModFix/>
          </a:blip>
          <a:srcRect b="0" l="20400" r="20400" t="0"/>
          <a:stretch/>
        </p:blipFill>
        <p:spPr>
          <a:xfrm>
            <a:off x="4572000" y="0"/>
            <a:ext cx="4572000" cy="5143500"/>
          </a:xfrm>
          <a:prstGeom prst="rect">
            <a:avLst/>
          </a:prstGeom>
          <a:noFill/>
          <a:ln>
            <a:noFill/>
          </a:ln>
        </p:spPr>
      </p:pic>
      <p:sp>
        <p:nvSpPr>
          <p:cNvPr id="525" name="Google Shape;525;p81"/>
          <p:cNvSpPr txBox="1"/>
          <p:nvPr>
            <p:ph type="title"/>
          </p:nvPr>
        </p:nvSpPr>
        <p:spPr>
          <a:xfrm>
            <a:off x="311700" y="205950"/>
            <a:ext cx="3889500" cy="102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Getting Ready to Disclose</a:t>
            </a:r>
            <a:endParaRPr/>
          </a:p>
        </p:txBody>
      </p:sp>
      <p:sp>
        <p:nvSpPr>
          <p:cNvPr id="526" name="Google Shape;526;p81"/>
          <p:cNvSpPr txBox="1"/>
          <p:nvPr>
            <p:ph idx="1" type="body"/>
          </p:nvPr>
        </p:nvSpPr>
        <p:spPr>
          <a:xfrm>
            <a:off x="311700" y="1231650"/>
            <a:ext cx="3889500" cy="33372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Consider where and how supports are needed </a:t>
            </a:r>
            <a:endParaRPr sz="2000"/>
          </a:p>
          <a:p>
            <a:pPr indent="-355600" lvl="0" marL="457200" rtl="0" algn="l">
              <a:spcBef>
                <a:spcPts val="0"/>
              </a:spcBef>
              <a:spcAft>
                <a:spcPts val="0"/>
              </a:spcAft>
              <a:buSzPts val="2000"/>
              <a:buChar char="●"/>
            </a:pPr>
            <a:r>
              <a:rPr lang="en" sz="2000"/>
              <a:t>Draft possible solutions to help you succeed to prepare for the discussion</a:t>
            </a:r>
            <a:endParaRPr sz="2000"/>
          </a:p>
          <a:p>
            <a:pPr indent="-355600" lvl="0" marL="457200" rtl="0" algn="l">
              <a:spcBef>
                <a:spcPts val="0"/>
              </a:spcBef>
              <a:spcAft>
                <a:spcPts val="0"/>
              </a:spcAft>
              <a:buSzPts val="2000"/>
              <a:buChar char="●"/>
            </a:pPr>
            <a:r>
              <a:rPr lang="en" sz="2000"/>
              <a:t>Have medical paperwork assembled</a:t>
            </a:r>
            <a:endParaRPr sz="2000"/>
          </a:p>
          <a:p>
            <a:pPr indent="-355600" lvl="0" marL="457200" rtl="0" algn="l">
              <a:spcBef>
                <a:spcPts val="0"/>
              </a:spcBef>
              <a:spcAft>
                <a:spcPts val="0"/>
              </a:spcAft>
              <a:buSzPts val="2000"/>
              <a:buChar char="●"/>
            </a:pPr>
            <a:r>
              <a:rPr lang="en" sz="2000"/>
              <a:t>Engage in open dialogue </a:t>
            </a:r>
            <a:endParaRPr sz="2000"/>
          </a:p>
          <a:p>
            <a:pPr indent="-355600" lvl="0" marL="457200" rtl="0" algn="l">
              <a:spcBef>
                <a:spcPts val="0"/>
              </a:spcBef>
              <a:spcAft>
                <a:spcPts val="0"/>
              </a:spcAft>
              <a:buSzPts val="2000"/>
              <a:buChar char="●"/>
            </a:pPr>
            <a:r>
              <a:rPr lang="en" sz="2000"/>
              <a:t>Find an advocate if needed</a:t>
            </a:r>
            <a:endParaRPr sz="2000"/>
          </a:p>
          <a:p>
            <a:pPr indent="-355600" lvl="0" marL="457200" rtl="0" algn="l">
              <a:spcBef>
                <a:spcPts val="0"/>
              </a:spcBef>
              <a:spcAft>
                <a:spcPts val="0"/>
              </a:spcAft>
              <a:buSzPts val="2000"/>
              <a:buChar char="●"/>
            </a:pPr>
            <a:r>
              <a:rPr lang="en" sz="2000"/>
              <a:t>Document everything</a:t>
            </a:r>
            <a:endParaRPr sz="200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pic>
        <p:nvPicPr>
          <p:cNvPr id="531" name="Google Shape;531;p82"/>
          <p:cNvPicPr preferRelativeResize="0"/>
          <p:nvPr/>
        </p:nvPicPr>
        <p:blipFill rotWithShape="1">
          <a:blip r:embed="rId3">
            <a:alphaModFix amt="50000"/>
          </a:blip>
          <a:srcRect b="7813" l="0" r="0" t="7813"/>
          <a:stretch/>
        </p:blipFill>
        <p:spPr>
          <a:xfrm>
            <a:off x="0" y="0"/>
            <a:ext cx="9144003" cy="5143496"/>
          </a:xfrm>
          <a:prstGeom prst="rect">
            <a:avLst/>
          </a:prstGeom>
          <a:noFill/>
          <a:ln>
            <a:noFill/>
          </a:ln>
        </p:spPr>
      </p:pic>
      <p:sp>
        <p:nvSpPr>
          <p:cNvPr id="532" name="Google Shape;532;p82"/>
          <p:cNvSpPr txBox="1"/>
          <p:nvPr>
            <p:ph type="ctrTitle"/>
          </p:nvPr>
        </p:nvSpPr>
        <p:spPr>
          <a:xfrm>
            <a:off x="1837575" y="1251525"/>
            <a:ext cx="5445900" cy="2640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Q&amp;A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8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Resources</a:t>
            </a:r>
            <a:endParaRPr/>
          </a:p>
        </p:txBody>
      </p:sp>
      <p:sp>
        <p:nvSpPr>
          <p:cNvPr id="538" name="Google Shape;538;p8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lang="en"/>
              <a:t>Asana. May 2022.19 unconscious biases to overcome and help promote inclusivity.   </a:t>
            </a:r>
            <a:r>
              <a:rPr lang="en" u="sng">
                <a:solidFill>
                  <a:schemeClr val="hlink"/>
                </a:solidFill>
                <a:hlinkClick r:id="rId3"/>
              </a:rPr>
              <a:t>https://asana.com/resources/unconscious-bias-examples</a:t>
            </a:r>
            <a:endParaRPr/>
          </a:p>
          <a:p>
            <a:pPr indent="0" lvl="0" marL="0" rtl="0" algn="l">
              <a:spcBef>
                <a:spcPts val="1200"/>
              </a:spcBef>
              <a:spcAft>
                <a:spcPts val="0"/>
              </a:spcAft>
              <a:buNone/>
            </a:pPr>
            <a:r>
              <a:rPr lang="en"/>
              <a:t>Frigo, Emily; Bélanger, Annie; Meyer, Kristin; Durham, Jason; and Merry, Brian, "Inclusive Job Descriptions Toolkit" (2022). Library Reports and Communication. 25. </a:t>
            </a:r>
            <a:r>
              <a:rPr lang="en" u="sng">
                <a:solidFill>
                  <a:schemeClr val="hlink"/>
                </a:solidFill>
                <a:hlinkClick r:id="rId4"/>
              </a:rPr>
              <a:t>https://scholarworks.gvsu.edu/library_reports/25</a:t>
            </a:r>
            <a:r>
              <a:rPr lang="en"/>
              <a:t> </a:t>
            </a:r>
            <a:endParaRPr/>
          </a:p>
          <a:p>
            <a:pPr indent="0" lvl="0" marL="0" rtl="0" algn="l">
              <a:spcBef>
                <a:spcPts val="1200"/>
              </a:spcBef>
              <a:spcAft>
                <a:spcPts val="0"/>
              </a:spcAft>
              <a:buNone/>
            </a:pPr>
            <a:r>
              <a:rPr lang="en"/>
              <a:t>Green, Alison. April 2018.  The Employer Who Asked to Look Inside a Job Candidate’s Purse: How the weird power dynamics of job interviews can brainwash you into putting up with outrageous behavior. Slate.  </a:t>
            </a:r>
            <a:r>
              <a:rPr lang="en" u="sng">
                <a:solidFill>
                  <a:schemeClr val="hlink"/>
                </a:solidFill>
                <a:hlinkClick r:id="rId5"/>
              </a:rPr>
              <a:t>https://slate.com/human-interest/2018/04/how-the-weird-power-dynamics-of-job-interviews-can-brainwash-you-into-putting-up-with-bad-behavior.html</a:t>
            </a:r>
            <a:r>
              <a:rPr lang="en"/>
              <a:t> </a:t>
            </a:r>
            <a:endParaRPr/>
          </a:p>
          <a:p>
            <a:pPr indent="0" lvl="0" marL="0" rtl="0" algn="l">
              <a:spcBef>
                <a:spcPts val="1200"/>
              </a:spcBef>
              <a:spcAft>
                <a:spcPts val="0"/>
              </a:spcAft>
              <a:buClr>
                <a:schemeClr val="dk1"/>
              </a:buClr>
              <a:buSzPct val="56412"/>
              <a:buFont typeface="Arial"/>
              <a:buNone/>
            </a:pPr>
            <a:r>
              <a:rPr lang="en" sz="1949" u="sng">
                <a:solidFill>
                  <a:schemeClr val="hlink"/>
                </a:solidFill>
                <a:hlinkClick r:id="rId6"/>
              </a:rPr>
              <a:t>https://thehrsource.com/5-types-of-unconscious-bias-in-the-workplace/</a:t>
            </a:r>
            <a:r>
              <a:rPr lang="en" sz="1949">
                <a:solidFill>
                  <a:srgbClr val="47131B"/>
                </a:solidFill>
              </a:rPr>
              <a:t>. </a:t>
            </a:r>
            <a:endParaRPr sz="1949">
              <a:solidFill>
                <a:srgbClr val="47131B"/>
              </a:solidFill>
            </a:endParaRPr>
          </a:p>
          <a:p>
            <a:pPr indent="0" lvl="0" marL="0" rtl="0" algn="l">
              <a:spcBef>
                <a:spcPts val="0"/>
              </a:spcBef>
              <a:spcAft>
                <a:spcPts val="0"/>
              </a:spcAft>
              <a:buClr>
                <a:schemeClr val="dk1"/>
              </a:buClr>
              <a:buSzPct val="56412"/>
              <a:buFont typeface="Arial"/>
              <a:buNone/>
            </a:pPr>
            <a:r>
              <a:rPr lang="en" sz="1949">
                <a:solidFill>
                  <a:srgbClr val="002B49"/>
                </a:solidFill>
              </a:rPr>
              <a:t> </a:t>
            </a:r>
            <a:r>
              <a:rPr lang="en" sz="1949">
                <a:solidFill>
                  <a:srgbClr val="002B49"/>
                </a:solidFill>
                <a:uFill>
                  <a:noFill/>
                </a:uFill>
                <a:hlinkClick r:id="rId7">
                  <a:extLst>
                    <a:ext uri="{A12FA001-AC4F-418D-AE19-62706E023703}">
                      <ahyp:hlinkClr val="tx"/>
                    </a:ext>
                  </a:extLst>
                </a:hlinkClick>
              </a:rPr>
              <a:t> </a:t>
            </a:r>
            <a:r>
              <a:rPr lang="en" sz="1949" u="sng">
                <a:solidFill>
                  <a:schemeClr val="hlink"/>
                </a:solidFill>
                <a:hlinkClick r:id="rId8"/>
              </a:rPr>
              <a:t>https://www.beapplied.com/post/what-is-affinity-bias</a:t>
            </a:r>
            <a:r>
              <a:rPr lang="en" sz="1949">
                <a:solidFill>
                  <a:srgbClr val="002B49"/>
                </a:solidFill>
              </a:rPr>
              <a:t> </a:t>
            </a:r>
            <a:endParaRPr sz="1949">
              <a:solidFill>
                <a:srgbClr val="002B49"/>
              </a:solidFill>
            </a:endParaRPr>
          </a:p>
          <a:p>
            <a:pPr indent="0" lvl="0" marL="0" rtl="0" algn="l">
              <a:spcBef>
                <a:spcPts val="0"/>
              </a:spcBef>
              <a:spcAft>
                <a:spcPts val="0"/>
              </a:spcAft>
              <a:buClr>
                <a:schemeClr val="dk1"/>
              </a:buClr>
              <a:buSzPct val="56412"/>
              <a:buFont typeface="Arial"/>
              <a:buNone/>
            </a:pPr>
            <a:r>
              <a:rPr lang="en" sz="1949">
                <a:solidFill>
                  <a:srgbClr val="47131B"/>
                </a:solidFill>
              </a:rPr>
              <a:t> </a:t>
            </a:r>
            <a:r>
              <a:rPr lang="en" sz="1949">
                <a:solidFill>
                  <a:srgbClr val="47131B"/>
                </a:solidFill>
                <a:uFill>
                  <a:noFill/>
                </a:uFill>
                <a:hlinkClick r:id="rId9">
                  <a:extLst>
                    <a:ext uri="{A12FA001-AC4F-418D-AE19-62706E023703}">
                      <ahyp:hlinkClr val="tx"/>
                    </a:ext>
                  </a:extLst>
                </a:hlinkClick>
              </a:rPr>
              <a:t> </a:t>
            </a:r>
            <a:r>
              <a:rPr lang="en" sz="1949" u="sng">
                <a:solidFill>
                  <a:schemeClr val="hlink"/>
                </a:solidFill>
                <a:hlinkClick r:id="rId10"/>
              </a:rPr>
              <a:t>https://www.careerplug.com/blog/9-hiring-biases-that-are-hurting-your-recruiting-efforts/</a:t>
            </a:r>
            <a:r>
              <a:rPr lang="en" sz="1949">
                <a:solidFill>
                  <a:srgbClr val="47131B"/>
                </a:solidFill>
              </a:rPr>
              <a:t>  </a:t>
            </a:r>
            <a:endParaRPr sz="1949">
              <a:solidFill>
                <a:srgbClr val="47131B"/>
              </a:solidFill>
            </a:endParaRPr>
          </a:p>
          <a:p>
            <a:pPr indent="0" lvl="0" marL="0" rtl="0" algn="l">
              <a:spcBef>
                <a:spcPts val="0"/>
              </a:spcBef>
              <a:spcAft>
                <a:spcPts val="1200"/>
              </a:spcAft>
              <a:buNone/>
            </a:pPr>
            <a:r>
              <a:t/>
            </a:r>
            <a:endParaRPr sz="2175"/>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p37"/>
          <p:cNvPicPr preferRelativeResize="0"/>
          <p:nvPr/>
        </p:nvPicPr>
        <p:blipFill rotWithShape="1">
          <a:blip r:embed="rId3">
            <a:alphaModFix/>
          </a:blip>
          <a:srcRect b="6194" l="0" r="0" t="6185"/>
          <a:stretch/>
        </p:blipFill>
        <p:spPr>
          <a:xfrm>
            <a:off x="1" y="0"/>
            <a:ext cx="9144001" cy="5143502"/>
          </a:xfrm>
          <a:prstGeom prst="rect">
            <a:avLst/>
          </a:prstGeom>
          <a:noFill/>
          <a:ln>
            <a:noFill/>
          </a:ln>
        </p:spPr>
      </p:pic>
      <p:sp>
        <p:nvSpPr>
          <p:cNvPr id="199" name="Google Shape;199;p37"/>
          <p:cNvSpPr/>
          <p:nvPr/>
        </p:nvSpPr>
        <p:spPr>
          <a:xfrm>
            <a:off x="0" y="2574400"/>
            <a:ext cx="4568400" cy="1714500"/>
          </a:xfrm>
          <a:prstGeom prst="rect">
            <a:avLst/>
          </a:prstGeom>
          <a:solidFill>
            <a:srgbClr val="FFFFFF">
              <a:alpha val="854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37"/>
          <p:cNvSpPr txBox="1"/>
          <p:nvPr>
            <p:ph type="title"/>
          </p:nvPr>
        </p:nvSpPr>
        <p:spPr>
          <a:xfrm>
            <a:off x="351600" y="2736850"/>
            <a:ext cx="3997500" cy="13896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Inclusive Practices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id="205" name="Google Shape;205;p38"/>
          <p:cNvPicPr preferRelativeResize="0"/>
          <p:nvPr/>
        </p:nvPicPr>
        <p:blipFill rotWithShape="1">
          <a:blip r:embed="rId3">
            <a:alphaModFix/>
          </a:blip>
          <a:srcRect b="0" l="9473" r="9205" t="0"/>
          <a:stretch/>
        </p:blipFill>
        <p:spPr>
          <a:xfrm>
            <a:off x="756025" y="0"/>
            <a:ext cx="7535550"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9"/>
          <p:cNvSpPr txBox="1"/>
          <p:nvPr>
            <p:ph type="title"/>
          </p:nvPr>
        </p:nvSpPr>
        <p:spPr>
          <a:xfrm>
            <a:off x="68000" y="4970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020"/>
              <a:t>Top Biases in the Selection Process</a:t>
            </a:r>
            <a:endParaRPr sz="2020"/>
          </a:p>
        </p:txBody>
      </p:sp>
      <p:graphicFrame>
        <p:nvGraphicFramePr>
          <p:cNvPr id="211" name="Google Shape;211;p39"/>
          <p:cNvGraphicFramePr/>
          <p:nvPr/>
        </p:nvGraphicFramePr>
        <p:xfrm>
          <a:off x="110200" y="622400"/>
          <a:ext cx="3000000" cy="3000000"/>
        </p:xfrm>
        <a:graphic>
          <a:graphicData uri="http://schemas.openxmlformats.org/drawingml/2006/table">
            <a:tbl>
              <a:tblPr>
                <a:noFill/>
                <a:tableStyleId>{137C8104-B9D6-4AA9-9397-9AF87E97520A}</a:tableStyleId>
              </a:tblPr>
              <a:tblGrid>
                <a:gridCol w="1983900"/>
                <a:gridCol w="6939700"/>
              </a:tblGrid>
              <a:tr h="364075">
                <a:tc>
                  <a:txBody>
                    <a:bodyPr/>
                    <a:lstStyle/>
                    <a:p>
                      <a:pPr indent="0" lvl="0" marL="0" rtl="0" algn="l">
                        <a:spcBef>
                          <a:spcPts val="0"/>
                        </a:spcBef>
                        <a:spcAft>
                          <a:spcPts val="0"/>
                        </a:spcAft>
                        <a:buNone/>
                      </a:pPr>
                      <a:r>
                        <a:rPr lang="en" sz="1500">
                          <a:solidFill>
                            <a:schemeClr val="lt1"/>
                          </a:solidFill>
                        </a:rPr>
                        <a:t>Bias</a:t>
                      </a:r>
                      <a:endParaRPr sz="1500">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1D7E74"/>
                    </a:solidFill>
                  </a:tcPr>
                </a:tc>
                <a:tc>
                  <a:txBody>
                    <a:bodyPr/>
                    <a:lstStyle/>
                    <a:p>
                      <a:pPr indent="0" lvl="0" marL="0" rtl="0" algn="l">
                        <a:spcBef>
                          <a:spcPts val="0"/>
                        </a:spcBef>
                        <a:spcAft>
                          <a:spcPts val="0"/>
                        </a:spcAft>
                        <a:buNone/>
                      </a:pPr>
                      <a:r>
                        <a:rPr lang="en" sz="1500">
                          <a:solidFill>
                            <a:schemeClr val="lt1"/>
                          </a:solidFill>
                        </a:rPr>
                        <a:t>Definitions</a:t>
                      </a:r>
                      <a:endParaRPr sz="1500">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1D7E74"/>
                    </a:solidFill>
                  </a:tcPr>
                </a:tc>
              </a:tr>
              <a:tr h="495475">
                <a:tc>
                  <a:txBody>
                    <a:bodyPr/>
                    <a:lstStyle/>
                    <a:p>
                      <a:pPr indent="0" lvl="0" marL="0" rtl="0" algn="l">
                        <a:spcBef>
                          <a:spcPts val="0"/>
                        </a:spcBef>
                        <a:spcAft>
                          <a:spcPts val="0"/>
                        </a:spcAft>
                        <a:buNone/>
                      </a:pPr>
                      <a:r>
                        <a:rPr lang="en" sz="1500"/>
                        <a:t>Halo Effect</a:t>
                      </a:r>
                      <a:endParaRPr sz="15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2"/>
                    </a:solidFill>
                  </a:tcPr>
                </a:tc>
                <a:tc>
                  <a:txBody>
                    <a:bodyPr/>
                    <a:lstStyle/>
                    <a:p>
                      <a:pPr indent="0" lvl="0" marL="0" rtl="0" algn="l">
                        <a:spcBef>
                          <a:spcPts val="0"/>
                        </a:spcBef>
                        <a:spcAft>
                          <a:spcPts val="0"/>
                        </a:spcAft>
                        <a:buNone/>
                      </a:pPr>
                      <a:r>
                        <a:rPr lang="en" sz="1500"/>
                        <a:t>“Occurs when we perceive one great thing about a person and let that halo glow of that one thing color our opinions of everything else about that person”</a:t>
                      </a:r>
                      <a:endParaRPr sz="15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2"/>
                    </a:solidFill>
                  </a:tcPr>
                </a:tc>
              </a:tr>
              <a:tr h="495475">
                <a:tc>
                  <a:txBody>
                    <a:bodyPr/>
                    <a:lstStyle/>
                    <a:p>
                      <a:pPr indent="0" lvl="0" marL="0" rtl="0" algn="l">
                        <a:spcBef>
                          <a:spcPts val="0"/>
                        </a:spcBef>
                        <a:spcAft>
                          <a:spcPts val="0"/>
                        </a:spcAft>
                        <a:buNone/>
                      </a:pPr>
                      <a:r>
                        <a:rPr lang="en" sz="1500"/>
                        <a:t>Horns Effect</a:t>
                      </a:r>
                      <a:endParaRPr sz="15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500"/>
                        <a:t>“Occurs when perception of someone is unduly influenced by one negative trait”</a:t>
                      </a:r>
                      <a:endParaRPr sz="15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95475">
                <a:tc>
                  <a:txBody>
                    <a:bodyPr/>
                    <a:lstStyle/>
                    <a:p>
                      <a:pPr indent="0" lvl="0" marL="0" rtl="0" algn="l">
                        <a:spcBef>
                          <a:spcPts val="0"/>
                        </a:spcBef>
                        <a:spcAft>
                          <a:spcPts val="0"/>
                        </a:spcAft>
                        <a:buNone/>
                      </a:pPr>
                      <a:r>
                        <a:rPr lang="en" sz="1500"/>
                        <a:t>Affinity </a:t>
                      </a:r>
                      <a:endParaRPr sz="15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2"/>
                    </a:solidFill>
                  </a:tcPr>
                </a:tc>
                <a:tc>
                  <a:txBody>
                    <a:bodyPr/>
                    <a:lstStyle/>
                    <a:p>
                      <a:pPr indent="0" lvl="0" marL="0" rtl="0" algn="l">
                        <a:spcBef>
                          <a:spcPts val="0"/>
                        </a:spcBef>
                        <a:spcAft>
                          <a:spcPts val="0"/>
                        </a:spcAft>
                        <a:buNone/>
                      </a:pPr>
                      <a:r>
                        <a:rPr lang="en" sz="1500"/>
                        <a:t>Leads us to favor people to who we feel we have a </a:t>
                      </a:r>
                      <a:r>
                        <a:rPr lang="en" sz="1500"/>
                        <a:t>connection</a:t>
                      </a:r>
                      <a:r>
                        <a:rPr lang="en" sz="1500"/>
                        <a:t> or similarity</a:t>
                      </a:r>
                      <a:endParaRPr sz="15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2"/>
                    </a:solidFill>
                  </a:tcPr>
                </a:tc>
              </a:tr>
              <a:tr h="495475">
                <a:tc>
                  <a:txBody>
                    <a:bodyPr/>
                    <a:lstStyle/>
                    <a:p>
                      <a:pPr indent="0" lvl="0" marL="0" rtl="0" algn="l">
                        <a:spcBef>
                          <a:spcPts val="0"/>
                        </a:spcBef>
                        <a:spcAft>
                          <a:spcPts val="0"/>
                        </a:spcAft>
                        <a:buNone/>
                      </a:pPr>
                      <a:r>
                        <a:rPr lang="en" sz="1500"/>
                        <a:t>Pedigree</a:t>
                      </a:r>
                      <a:endParaRPr sz="15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500"/>
                        <a:t>Tendency to focus on those with Ivy Leagues degrees or work experiences</a:t>
                      </a:r>
                      <a:endParaRPr sz="15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95475">
                <a:tc>
                  <a:txBody>
                    <a:bodyPr/>
                    <a:lstStyle/>
                    <a:p>
                      <a:pPr indent="0" lvl="0" marL="0" rtl="0" algn="l">
                        <a:spcBef>
                          <a:spcPts val="0"/>
                        </a:spcBef>
                        <a:spcAft>
                          <a:spcPts val="0"/>
                        </a:spcAft>
                        <a:buNone/>
                      </a:pPr>
                      <a:r>
                        <a:rPr lang="en" sz="1500"/>
                        <a:t>Anchoring</a:t>
                      </a:r>
                      <a:endParaRPr sz="15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2"/>
                    </a:solidFill>
                  </a:tcPr>
                </a:tc>
                <a:tc>
                  <a:txBody>
                    <a:bodyPr/>
                    <a:lstStyle/>
                    <a:p>
                      <a:pPr indent="0" lvl="0" marL="0" rtl="0" algn="l">
                        <a:spcBef>
                          <a:spcPts val="0"/>
                        </a:spcBef>
                        <a:spcAft>
                          <a:spcPts val="0"/>
                        </a:spcAft>
                        <a:buNone/>
                      </a:pPr>
                      <a:r>
                        <a:rPr lang="en" sz="1500"/>
                        <a:t>“A trap we fall into when we have information to which we become rigidly attached”</a:t>
                      </a:r>
                      <a:endParaRPr sz="15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2"/>
                    </a:solidFill>
                  </a:tcPr>
                </a:tc>
              </a:tr>
              <a:tr h="100000">
                <a:tc>
                  <a:txBody>
                    <a:bodyPr/>
                    <a:lstStyle/>
                    <a:p>
                      <a:pPr indent="0" lvl="0" marL="0" rtl="0" algn="l">
                        <a:spcBef>
                          <a:spcPts val="0"/>
                        </a:spcBef>
                        <a:spcAft>
                          <a:spcPts val="0"/>
                        </a:spcAft>
                        <a:buNone/>
                      </a:pPr>
                      <a:r>
                        <a:rPr lang="en" sz="1500"/>
                        <a:t>Confirmation</a:t>
                      </a:r>
                      <a:endParaRPr sz="15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500"/>
                        <a:t>“Tendency to search for, interpret, focus on, and </a:t>
                      </a:r>
                      <a:r>
                        <a:rPr lang="en" sz="1500"/>
                        <a:t>remember</a:t>
                      </a:r>
                      <a:r>
                        <a:rPr lang="en" sz="1500"/>
                        <a:t> information that </a:t>
                      </a:r>
                      <a:r>
                        <a:rPr lang="en" sz="1500"/>
                        <a:t>aligns with our preconceived opinions”</a:t>
                      </a:r>
                      <a:endParaRPr sz="15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95475">
                <a:tc>
                  <a:txBody>
                    <a:bodyPr/>
                    <a:lstStyle/>
                    <a:p>
                      <a:pPr indent="0" lvl="0" marL="0" rtl="0" algn="l">
                        <a:spcBef>
                          <a:spcPts val="0"/>
                        </a:spcBef>
                        <a:spcAft>
                          <a:spcPts val="0"/>
                        </a:spcAft>
                        <a:buNone/>
                      </a:pPr>
                      <a:r>
                        <a:rPr lang="en" sz="1500"/>
                        <a:t>Conformity</a:t>
                      </a:r>
                      <a:endParaRPr sz="15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2"/>
                    </a:solidFill>
                  </a:tcPr>
                </a:tc>
                <a:tc>
                  <a:txBody>
                    <a:bodyPr/>
                    <a:lstStyle/>
                    <a:p>
                      <a:pPr indent="0" lvl="0" marL="0" rtl="0" algn="l">
                        <a:spcBef>
                          <a:spcPts val="0"/>
                        </a:spcBef>
                        <a:spcAft>
                          <a:spcPts val="0"/>
                        </a:spcAft>
                        <a:buNone/>
                      </a:pPr>
                      <a:r>
                        <a:rPr lang="en" sz="1500"/>
                        <a:t>“Tendency to behave like others in a group, even if that behavior conflicts with our personal beliefs </a:t>
                      </a:r>
                      <a:endParaRPr sz="15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2"/>
                    </a:solidFill>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40"/>
          <p:cNvSpPr txBox="1"/>
          <p:nvPr>
            <p:ph type="title"/>
          </p:nvPr>
        </p:nvSpPr>
        <p:spPr>
          <a:xfrm>
            <a:off x="311700" y="200475"/>
            <a:ext cx="3089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Organizational Culture Hazards</a:t>
            </a:r>
            <a:endParaRPr/>
          </a:p>
        </p:txBody>
      </p:sp>
      <p:sp>
        <p:nvSpPr>
          <p:cNvPr id="217" name="Google Shape;217;p40"/>
          <p:cNvSpPr txBox="1"/>
          <p:nvPr>
            <p:ph idx="1" type="body"/>
          </p:nvPr>
        </p:nvSpPr>
        <p:spPr>
          <a:xfrm>
            <a:off x="311700" y="1152475"/>
            <a:ext cx="3201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Power dynamics</a:t>
            </a:r>
            <a:endParaRPr/>
          </a:p>
          <a:p>
            <a:pPr indent="-342900" lvl="0" marL="457200" rtl="0" algn="l">
              <a:spcBef>
                <a:spcPts val="0"/>
              </a:spcBef>
              <a:spcAft>
                <a:spcPts val="0"/>
              </a:spcAft>
              <a:buSzPts val="1800"/>
              <a:buChar char="●"/>
            </a:pPr>
            <a:r>
              <a:rPr lang="en"/>
              <a:t>Elitism</a:t>
            </a:r>
            <a:endParaRPr/>
          </a:p>
          <a:p>
            <a:pPr indent="-342900" lvl="0" marL="457200" rtl="0" algn="l">
              <a:spcBef>
                <a:spcPts val="0"/>
              </a:spcBef>
              <a:spcAft>
                <a:spcPts val="0"/>
              </a:spcAft>
              <a:buSzPts val="1800"/>
              <a:buChar char="●"/>
            </a:pPr>
            <a:r>
              <a:rPr lang="en"/>
              <a:t>Microaggressions</a:t>
            </a:r>
            <a:endParaRPr/>
          </a:p>
          <a:p>
            <a:pPr indent="-342900" lvl="0" marL="457200" rtl="0" algn="l">
              <a:spcBef>
                <a:spcPts val="0"/>
              </a:spcBef>
              <a:spcAft>
                <a:spcPts val="0"/>
              </a:spcAft>
              <a:buSzPts val="1800"/>
              <a:buChar char="●"/>
            </a:pPr>
            <a:r>
              <a:rPr lang="en"/>
              <a:t>Outright aggression</a:t>
            </a:r>
            <a:endParaRPr/>
          </a:p>
          <a:p>
            <a:pPr indent="-342900" lvl="0" marL="457200" rtl="0" algn="l">
              <a:spcBef>
                <a:spcPts val="0"/>
              </a:spcBef>
              <a:spcAft>
                <a:spcPts val="0"/>
              </a:spcAft>
              <a:buSzPts val="1800"/>
              <a:buChar char="●"/>
            </a:pPr>
            <a:r>
              <a:rPr lang="en"/>
              <a:t>“How we do things here” </a:t>
            </a:r>
            <a:endParaRPr/>
          </a:p>
          <a:p>
            <a:pPr indent="-342900" lvl="0" marL="457200" rtl="0" algn="l">
              <a:spcBef>
                <a:spcPts val="0"/>
              </a:spcBef>
              <a:spcAft>
                <a:spcPts val="0"/>
              </a:spcAft>
              <a:buSzPts val="1800"/>
              <a:buChar char="●"/>
            </a:pPr>
            <a:r>
              <a:rPr lang="en"/>
              <a:t>Communication approaches</a:t>
            </a:r>
            <a:endParaRPr/>
          </a:p>
          <a:p>
            <a:pPr indent="-342900" lvl="0" marL="457200" rtl="0" algn="l">
              <a:spcBef>
                <a:spcPts val="0"/>
              </a:spcBef>
              <a:spcAft>
                <a:spcPts val="0"/>
              </a:spcAft>
              <a:buSzPts val="1800"/>
              <a:buChar char="●"/>
            </a:pPr>
            <a:r>
              <a:rPr lang="en"/>
              <a:t>What is success &amp; how is it measured</a:t>
            </a:r>
            <a:endParaRPr/>
          </a:p>
        </p:txBody>
      </p:sp>
      <p:pic>
        <p:nvPicPr>
          <p:cNvPr id="218" name="Google Shape;218;p40"/>
          <p:cNvPicPr preferRelativeResize="0"/>
          <p:nvPr/>
        </p:nvPicPr>
        <p:blipFill rotWithShape="1">
          <a:blip r:embed="rId3">
            <a:alphaModFix/>
          </a:blip>
          <a:srcRect b="0" l="0" r="0" t="8650"/>
          <a:stretch/>
        </p:blipFill>
        <p:spPr>
          <a:xfrm>
            <a:off x="3513300" y="0"/>
            <a:ext cx="5630700" cy="5143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