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Roboto"/>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goian?utm_source=unsplash&amp;utm_medium=referral&amp;utm_content=creditCopyText" TargetMode="External"/><Relationship Id="rId3" Type="http://schemas.openxmlformats.org/officeDocument/2006/relationships/hyperlink" Target="https://unsplash.com/@goian?utm_source=unsplash&amp;utm_medium=referral&amp;utm_content=creditCopyText" TargetMode="External"/><Relationship Id="rId4" Type="http://schemas.openxmlformats.org/officeDocument/2006/relationships/hyperlink" Target="https://unsplash.com/s/photos/care?utm_source=unsplash&amp;utm_medium=referral&amp;utm_content=creditCopyText" TargetMode="External"/><Relationship Id="rId5" Type="http://schemas.openxmlformats.org/officeDocument/2006/relationships/hyperlink" Target="https://unsplash.com/s/photos/care?utm_source=unsplash&amp;utm_medium=referral&amp;utm_content=creditCopyText"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etterup.com/blog/accountability-vs-responsibility-for-leaders-going-back-to-the-basic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kobuagency?utm_source=unsplash&amp;utm_medium=referral&amp;utm_content=creditCopyText" TargetMode="External"/><Relationship Id="rId3" Type="http://schemas.openxmlformats.org/officeDocument/2006/relationships/hyperlink" Target="https://unsplash.com/@kobuagency?utm_source=unsplash&amp;utm_medium=referral&amp;utm_content=creditCopyText" TargetMode="External"/><Relationship Id="rId4" Type="http://schemas.openxmlformats.org/officeDocument/2006/relationships/hyperlink" Target="https://unsplash.com/s/photos/leader?utm_source=unsplash&amp;utm_medium=referral&amp;utm_content=creditCopyText" TargetMode="External"/><Relationship Id="rId5" Type="http://schemas.openxmlformats.org/officeDocument/2006/relationships/hyperlink" Target="https://unsplash.com/s/photos/leader?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br.org/2008/08/titl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anite.pressbooks.pub/ld820/chapter/9/"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es/@cytonn_photography?utm_source=unsplash&amp;utm_medium=referral&amp;utm_content=creditCopyText" TargetMode="External"/><Relationship Id="rId3" Type="http://schemas.openxmlformats.org/officeDocument/2006/relationships/hyperlink" Target="https://unsplash.com/es/@cytonn_photography?utm_source=unsplash&amp;utm_medium=referral&amp;utm_content=creditCopyText" TargetMode="External"/><Relationship Id="rId4" Type="http://schemas.openxmlformats.org/officeDocument/2006/relationships/hyperlink" Target="https://unsplash.com/s/photos/trust?utm_source=unsplash&amp;utm_medium=referral&amp;utm_content=creditCopyText" TargetMode="External"/><Relationship Id="rId5" Type="http://schemas.openxmlformats.org/officeDocument/2006/relationships/hyperlink" Target="https://unsplash.com/s/photos/trust?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systemsthinker.com/the-ladder-of-inference/"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nsplash.com/@mrthetrain?utm_source=unsplash&amp;utm_medium=referral&amp;utm_content=creditCopyText" TargetMode="External"/><Relationship Id="rId3" Type="http://schemas.openxmlformats.org/officeDocument/2006/relationships/hyperlink" Target="https://unsplash.com/@mrthetrain?utm_source=unsplash&amp;utm_medium=referral&amp;utm_content=creditCopyText" TargetMode="External"/><Relationship Id="rId4" Type="http://schemas.openxmlformats.org/officeDocument/2006/relationships/hyperlink" Target="https://unsplash.com/s/photos/definitions?utm_source=unsplash&amp;utm_medium=referral&amp;utm_content=creditCopyText" TargetMode="External"/><Relationship Id="rId5" Type="http://schemas.openxmlformats.org/officeDocument/2006/relationships/hyperlink" Target="https://unsplash.com/s/photos/definitions?utm_source=unsplash&amp;utm_medium=referral&amp;utm_content=creditCopyText"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adicalcandor.com/radical-candor-not-brutal-honesty/" TargetMode="External"/><Relationship Id="rId3" Type="http://schemas.openxmlformats.org/officeDocument/2006/relationships/hyperlink" Target="https://www.radicalcandor.com/radical-candor-not-brutal-honesty/"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appiness.com/magazine/relationships/radical-empathy-extreme-what-is-i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Ian Schneider</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f261f62dd0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f261f62dd0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Shannon Perez-Darby share this definition that, “Accountability is taking responsibility for your choices and the consequences of those choices.” Connie Burk frames accountability as “an internal resource for recognizing and redressing harms we have caused to ourselves and others”. Within the context of organizations, accountability emcompasses fulfilling job responsibilities as well as impact on the workplace culture. BetterUp Blog defines accountability as “the recognition and acknowledgment of our responsibilities, and being answerable for the outcomes of our actions, decisions, and mistakes.” (</a:t>
            </a:r>
            <a:r>
              <a:rPr lang="en" u="sng">
                <a:solidFill>
                  <a:schemeClr val="hlink"/>
                </a:solidFill>
                <a:hlinkClick r:id="rId2"/>
              </a:rPr>
              <a:t>https://www.betterup.com/blog/accountability-vs-responsibility-for-leaders-going-back-to-the-basics</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are responsible for things and you’re accountable to people, but both are a conscious choice that comes from within.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How can we support those who have caused harm without defaulting to punishment?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does real accountability look like?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f31eeb5dd3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f31eeb5dd3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KOBU Agency</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 you lead impacts how you lead through change. Often leading change is fraught with obstacles, stressors, and pressure. Knowing who you want to be as a leader forms the basis of who you are as a change leader. Let’s dig into values and leadership vision.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f261f62dd0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f261f62dd0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Values equal behaviors which in turn create our workplace culture. By choosing to embrace and practice good values every day, you choose the higher course in life. And your life goes in a direction that you will always feel good about. You may not always get what you desire, but you will always be the person you desire to be. —John Maxwell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Starting with basics, values are ever-present ideals that set your organization’s intentions, guide behaviour, and inform decision-making. Values work can be a powerful and aspirational mechanism to bring a community together (whether that community is the entire institution, the library, or a library department) and is foundational to supporting organizational change, especially if our focus is on fostering care &amp; accountability.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If we don’t function from a set of core values, then what informs our daily decisions and behavior? Values are key to your sense of identity, beliefs, and actions. By anchoring in your values, you can be an authentic leader.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f261f62dd0_0_7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f261f62dd0_0_7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Once values are set, everyone has a role to play: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values work, leadership is accountable for…</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Activating values </a:t>
            </a:r>
            <a:endParaRPr/>
          </a:p>
          <a:p>
            <a:pPr indent="-298450" lvl="0" marL="457200" rtl="0" algn="l">
              <a:spcBef>
                <a:spcPts val="0"/>
              </a:spcBef>
              <a:spcAft>
                <a:spcPts val="0"/>
              </a:spcAft>
              <a:buSzPts val="1100"/>
              <a:buChar char="●"/>
            </a:pPr>
            <a:r>
              <a:rPr lang="en"/>
              <a:t>Diving deeper into each value in order to create a shared understanding about how the value shows up in behaviours, practices, systems. (For example, we’ve had a number of conversations in our organization about the value of excellence:</a:t>
            </a:r>
            <a:endParaRPr/>
          </a:p>
          <a:p>
            <a:pPr indent="-298450" lvl="1" marL="914400" rtl="0" algn="l">
              <a:spcBef>
                <a:spcPts val="0"/>
              </a:spcBef>
              <a:spcAft>
                <a:spcPts val="0"/>
              </a:spcAft>
              <a:buSzPts val="1100"/>
              <a:buChar char="○"/>
            </a:pPr>
            <a:r>
              <a:rPr lang="en"/>
              <a:t>How part of being an “excellent” library is actually interrogating the notion of excellence</a:t>
            </a:r>
            <a:endParaRPr/>
          </a:p>
          <a:p>
            <a:pPr indent="-298450" lvl="1" marL="914400" rtl="0" algn="l">
              <a:spcBef>
                <a:spcPts val="0"/>
              </a:spcBef>
              <a:spcAft>
                <a:spcPts val="0"/>
              </a:spcAft>
              <a:buSzPts val="1100"/>
              <a:buChar char="○"/>
            </a:pPr>
            <a:r>
              <a:rPr lang="en"/>
              <a:t>Recognizing &amp; talking about who and what are left out of conventional ideas of excellence in a research library</a:t>
            </a:r>
            <a:endParaRPr/>
          </a:p>
          <a:p>
            <a:pPr indent="-298450" lvl="0" marL="457200" rtl="0" algn="l">
              <a:spcBef>
                <a:spcPts val="0"/>
              </a:spcBef>
              <a:spcAft>
                <a:spcPts val="0"/>
              </a:spcAft>
              <a:buSzPts val="1100"/>
              <a:buChar char="●"/>
            </a:pPr>
            <a:r>
              <a:rPr lang="en"/>
              <a:t>Addressing gaps between espoused values and lived values (this is especially true for us in regards to our values of diversity &amp; anti-racism and humanity. This is what we’re saying, but this is the experience of our colleagues. What can we do to close the gap?)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everyone in the community is responsible for reflecting on the values, using them as a north star to influence practice and behaviors, and surfacing culture and climate challenges that are barriers to living true to organization’s values</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f261f62dd0_0_7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f261f62dd0_0_7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dive deeper into how we can activate our values, including how we can reimagine our systems and structures to be in alignment with our values: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b="1" lang="en"/>
              <a:t>Talk about your values</a:t>
            </a:r>
            <a:r>
              <a:rPr lang="en"/>
              <a:t>: This may seem simple, but it’s important for adoption, activation and organizational change. We want to avoid a situation where we create values, add them to library’s website and then never talk about them again. Talking about values can mean referencing them in all-staff communications, in onboarding activities, in departmental meetings, in budget documents, any of your foundational systems and structures. Just keep talking about them.</a:t>
            </a:r>
            <a:endParaRPr/>
          </a:p>
          <a:p>
            <a:pPr indent="-298450" lvl="0" marL="457200" rtl="0" algn="l">
              <a:spcBef>
                <a:spcPts val="0"/>
              </a:spcBef>
              <a:spcAft>
                <a:spcPts val="0"/>
              </a:spcAft>
              <a:buSzPts val="1100"/>
              <a:buChar char="●"/>
            </a:pPr>
            <a:r>
              <a:rPr b="1" lang="en">
                <a:solidFill>
                  <a:schemeClr val="dk1"/>
                </a:solidFill>
              </a:rPr>
              <a:t>Incorporate values into day-to-day work</a:t>
            </a:r>
            <a:r>
              <a:rPr lang="en">
                <a:solidFill>
                  <a:schemeClr val="dk1"/>
                </a:solidFill>
              </a:rPr>
              <a:t>: At Michigan, we encourage new teams and projects to review our set of values and discuss how the values will show-up in their work. So, when launching a project to replace our ILS, what does it mean to do this work in a way that is excellent? In a way that is engaging? In a way that is interdependent? In a way that demonstrates diversity, anti-racism, and humanity? Think about how to incorporate values work into new systems and structures you are creating.</a:t>
            </a:r>
            <a:endParaRPr/>
          </a:p>
          <a:p>
            <a:pPr indent="-298450" lvl="0" marL="457200" rtl="0" algn="l">
              <a:spcBef>
                <a:spcPts val="0"/>
              </a:spcBef>
              <a:spcAft>
                <a:spcPts val="0"/>
              </a:spcAft>
              <a:buSzPts val="1100"/>
              <a:buChar char="●"/>
            </a:pPr>
            <a:r>
              <a:rPr b="1" lang="en"/>
              <a:t>Be open to challenging conversations</a:t>
            </a:r>
            <a:r>
              <a:rPr lang="en"/>
              <a:t>: We want to foster meaningful engagement with our values in order to influence our work, so we need to be open to having difficult conversations around our values: To discuss inherent tensions within a set of values (excellence and humanity), to discuss different interpretations/perceptions of values by individuals (everyone has a different definition of engagement, humanity), and, as I said in the first slide, to talk about the gap between espoused and lived values. We need to have these conversations in order to lean into the possibilities.</a:t>
            </a:r>
            <a:endParaRPr/>
          </a:p>
          <a:p>
            <a:pPr indent="-298450" lvl="0" marL="457200" rtl="0" algn="l">
              <a:spcBef>
                <a:spcPts val="0"/>
              </a:spcBef>
              <a:spcAft>
                <a:spcPts val="0"/>
              </a:spcAft>
              <a:buSzPts val="1100"/>
              <a:buChar char="●"/>
            </a:pPr>
            <a:r>
              <a:rPr b="1" lang="en"/>
              <a:t>Commit to taking the time to analyze and rebuild our systems and structures</a:t>
            </a:r>
            <a:r>
              <a:rPr lang="en"/>
              <a:t>: This is the heart of the work we need to do to influence change in our systems and structures. </a:t>
            </a:r>
            <a:endParaRPr/>
          </a:p>
          <a:p>
            <a:pPr indent="-298450" lvl="1" marL="914400" rtl="0" algn="l">
              <a:spcBef>
                <a:spcPts val="0"/>
              </a:spcBef>
              <a:spcAft>
                <a:spcPts val="0"/>
              </a:spcAft>
              <a:buSzPts val="1100"/>
              <a:buChar char="○"/>
            </a:pPr>
            <a:r>
              <a:rPr lang="en"/>
              <a:t>Reflect on where oppression, bias, and power show up in your system</a:t>
            </a:r>
            <a:endParaRPr/>
          </a:p>
          <a:p>
            <a:pPr indent="-298450" lvl="1" marL="914400" rtl="0" algn="l">
              <a:spcBef>
                <a:spcPts val="0"/>
              </a:spcBef>
              <a:spcAft>
                <a:spcPts val="0"/>
              </a:spcAft>
              <a:buSzPts val="1100"/>
              <a:buChar char="○"/>
            </a:pPr>
            <a:r>
              <a:rPr lang="en"/>
              <a:t>Rethink the system’s objectives and create an inspiring vision</a:t>
            </a:r>
            <a:endParaRPr/>
          </a:p>
          <a:p>
            <a:pPr indent="-298450" lvl="1" marL="914400" rtl="0" algn="l">
              <a:spcBef>
                <a:spcPts val="0"/>
              </a:spcBef>
              <a:spcAft>
                <a:spcPts val="0"/>
              </a:spcAft>
              <a:buSzPts val="1100"/>
              <a:buChar char="○"/>
            </a:pPr>
            <a:r>
              <a:rPr lang="en"/>
              <a:t>Rebuild the system by keeping the parts that are in alignment with your values and getting rid of the rest</a:t>
            </a:r>
            <a:endParaRPr/>
          </a:p>
          <a:p>
            <a:pPr indent="-298450" lvl="1" marL="914400" rtl="0" algn="l">
              <a:spcBef>
                <a:spcPts val="0"/>
              </a:spcBef>
              <a:spcAft>
                <a:spcPts val="0"/>
              </a:spcAft>
              <a:buSzPts val="1100"/>
              <a:buChar char="○"/>
            </a:pPr>
            <a:r>
              <a:rPr lang="en"/>
              <a:t>Depending on the system, this can be a long process, but the effort is well worth it.</a:t>
            </a:r>
            <a:endParaRPr/>
          </a:p>
          <a:p>
            <a:pPr indent="-298450" lvl="0" marL="457200" rtl="0" algn="l">
              <a:spcBef>
                <a:spcPts val="0"/>
              </a:spcBef>
              <a:spcAft>
                <a:spcPts val="0"/>
              </a:spcAft>
              <a:buSzPts val="1100"/>
              <a:buChar char="●"/>
            </a:pPr>
            <a:r>
              <a:rPr b="1" lang="en"/>
              <a:t>Accept &amp; communicate that we’re talking about long-term change</a:t>
            </a:r>
            <a:r>
              <a:rPr lang="en"/>
              <a:t>: We started our values work at Michigan in 2019 and it is still certainly a work in progress. Part of the work is setting expectations for values work, for culture and climate work, being a long-term change. And shifting the focus to incremental progress and communicating/demonstrating that progress to your community.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f261f62d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1f261f62d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minutes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f4601572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f4601572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5 mins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can be values-based by seeking to be self-reflective, know your strengths and areas of growth, balance multiple perspectives, and bring genuine humility to appreciate the value of every person.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need to balance human-centric approaches with the need to focus on fulfilling our mission. And in doing both, we need to remember we are responsible for and accountable.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f39811c2c6_0_2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f39811c2c6_0_2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HBR: </a:t>
            </a:r>
            <a:r>
              <a:rPr lang="en" u="sng">
                <a:solidFill>
                  <a:schemeClr val="hlink"/>
                </a:solidFill>
                <a:hlinkClick r:id="rId2"/>
              </a:rPr>
              <a:t>https://hbr.org/2008/08/title</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personal l</a:t>
            </a:r>
            <a:r>
              <a:rPr lang="en"/>
              <a:t>eadership vision is an essential means for focusing attention on what matters most; what you want to accomplish in your life and what kind of leader you wish to be. A useful vision has to be rooted in your past, address the future, and deal with today’s realities. It represents who you are and what you stand for. It inspires you, and the people whose commitment you need, to act to make constructive change towards a future you all want to see.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Let’s look a bit more closely at the four key components: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A compelling story of the future is engaging; it captures the heart, forces you to pay attention. Those who hear it want to be a part of it somehow. And they are moved.</a:t>
            </a:r>
            <a:endParaRPr/>
          </a:p>
          <a:p>
            <a:pPr indent="-298450" lvl="0" marL="457200" rtl="0" algn="l">
              <a:spcBef>
                <a:spcPts val="0"/>
              </a:spcBef>
              <a:spcAft>
                <a:spcPts val="0"/>
              </a:spcAft>
              <a:buSzPts val="1100"/>
              <a:buChar char="●"/>
            </a:pPr>
            <a:r>
              <a:rPr lang="en"/>
              <a:t>What does your future look like – what’s the image? If others could travel into the future with you, what would they find? A well-crafted leadership vision is described in concrete terms that are easy to visualize and remember.</a:t>
            </a:r>
            <a:endParaRPr/>
          </a:p>
          <a:p>
            <a:pPr indent="-298450" lvl="0" marL="457200" rtl="0" algn="l">
              <a:spcBef>
                <a:spcPts val="0"/>
              </a:spcBef>
              <a:spcAft>
                <a:spcPts val="0"/>
              </a:spcAft>
              <a:buSzPts val="1100"/>
              <a:buChar char="●"/>
            </a:pPr>
            <a:r>
              <a:rPr lang="en"/>
              <a:t>The story of your future should be a stretch, but it must be achievable, too. If it were not achievable, you would have little motivation to even bother trying.</a:t>
            </a:r>
            <a:endParaRPr/>
          </a:p>
          <a:p>
            <a:pPr indent="-298450" lvl="0" marL="457200" rtl="0" algn="l">
              <a:spcBef>
                <a:spcPts val="0"/>
              </a:spcBef>
              <a:spcAft>
                <a:spcPts val="0"/>
              </a:spcAft>
              <a:buSzPts val="1100"/>
              <a:buChar char="●"/>
            </a:pPr>
            <a:r>
              <a:rPr lang="en"/>
              <a:t>Finally, future simply means out there – some time from this moment forward, but not so far away that’s it’s out of reach.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f261f62dd0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f261f62dd0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10 mins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f39811c2c6_0_2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f39811c2c6_0_2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strong leader builds trust in the vision by acting in consistent ways with the vision and by demonstrating to others what it takes to make the vision a reality.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Vision is an essential component of an organization’s success. A thriving organization will have a vision that is succinct, indicative of the direction that the company is heading, and widely understood throughout all levels of the organization. The more employees are aware of, understand, and believe in the vision, the more useful it is in directing their behavior on a daily basis.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Vision and mission are sometimes used interchangeably, but there is a useful distinction. A vision describes an organization’s direction, while its mission defines its purpose. By focusing on the value an organization creates, the mission helps prioritize activities and provides a framework for decision-making.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Vision also plays a significant role in a leader’s strategy for the organization. By setting the direction, a vision underscores the necessity of all the areas of a business working toward the same goal. This unity of purpose often involves changing what is done and how, and aligning the activities and behavior of people is critical to fulfilling a leader’s vision. A vision reduces ambiguity and provides focus—two benefits that are especially valuable in turbulent or rapidly changing times.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https://granite.pressbooks.pub/ld820/chapter/9/</a:t>
            </a: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f261f62dd0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f261f62dd0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f31eeb5dd3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1f31eeb5dd3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Whether change is planned or unplanned, directed or self-driven, participatory or imposed, we control and can control how we proceed through a change. Even when we have no agency in defining the change, we can be intentional in our reaction, our engagement in making it happen, and using the power of strategic yes and no to recapture a level of Agency.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Leveraging change management encourages everyone to engage with change efforts and to rapidly, completely and proficiently make the required changes to their day-to-day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looking at transitions, you need to consider where you are in the change process both as an organization or an individual. While the organization moves through transitions, it is important to account that for those eager to engage in change, those that do participate in the change, those that come to it incrementally, and those that resist engagement in change. While you can work to minimize the numbers of resistors, and ensure there are opportunity for them to have voice, you can focus your energy in those that fall in the range of eager to making small steps. [Also important to realize that people throughout the organization may be at different places in the transition].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By breaking the change process into phases, landmarks can be provided to those experiencing and engaging in the change</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f31eeb5dd3_0_37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f31eeb5dd3_0_37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mins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f31eeb5dd3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f31eeb5dd3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Planned change is a purposeful effort. The catalyst for the change is often internal to the organization, and at times, it is driven by an external mandate. For example, a mandate to engage in a programmatic review may come from administration. It is predictable, and often, structured change process. Change is more likely to be successful and long-lasting if the culture is prepared for the change. By providing clarity, more energy and intention can be re-focused moving the change forward. The pitch for the change should be simple and compelling. “We are willing to commit ourselves if we understand what it’s all about, and we believe the proposal will bring benefits, that it is possible and that we can influence the final result.” </a:t>
            </a:r>
            <a:endParaRPr/>
          </a:p>
          <a:p>
            <a:pPr indent="0" lvl="0" marL="0" rtl="0" algn="l">
              <a:spcBef>
                <a:spcPts val="0"/>
              </a:spcBef>
              <a:spcAft>
                <a:spcPts val="0"/>
              </a:spcAft>
              <a:buClr>
                <a:schemeClr val="dk1"/>
              </a:buClr>
              <a:buSzPts val="1100"/>
              <a:buFont typeface="Arial"/>
              <a:buNone/>
            </a:pPr>
            <a:r>
              <a:rPr lang="en"/>
              <a:t>Tuominen, Kari. Change Management - Excellence Criteria, Benchmarking, 2002.</a:t>
            </a:r>
            <a:endParaRPr/>
          </a:p>
          <a:p>
            <a:pPr indent="0" lvl="0" marL="0" rtl="0" algn="l">
              <a:spcBef>
                <a:spcPts val="0"/>
              </a:spcBef>
              <a:spcAft>
                <a:spcPts val="0"/>
              </a:spcAft>
              <a:buClr>
                <a:schemeClr val="dk1"/>
              </a:buClr>
              <a:buSzPts val="1100"/>
              <a:buFont typeface="Arial"/>
              <a:buNone/>
            </a:pPr>
            <a:r>
              <a:rPr lang="en"/>
              <a:t>ProQuest Ebook Central,</a:t>
            </a:r>
            <a:endParaRPr/>
          </a:p>
          <a:p>
            <a:pPr indent="0" lvl="0" marL="0" rtl="0" algn="l">
              <a:spcBef>
                <a:spcPts val="0"/>
              </a:spcBef>
              <a:spcAft>
                <a:spcPts val="0"/>
              </a:spcAft>
              <a:buClr>
                <a:schemeClr val="dk1"/>
              </a:buClr>
              <a:buSzPts val="1100"/>
              <a:buFont typeface="Arial"/>
              <a:buNone/>
            </a:pPr>
            <a:r>
              <a:rPr lang="en"/>
              <a:t>http://ebookcentral.proquest.com/lib/gvsu/detail.action?docID=3384309.</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To set up others to be prepared to engage in the change, organizations should seek to</a:t>
            </a:r>
            <a:endParaRPr/>
          </a:p>
          <a:p>
            <a:pPr indent="0" lvl="0" marL="0" rtl="0" algn="l">
              <a:spcBef>
                <a:spcPts val="0"/>
              </a:spcBef>
              <a:spcAft>
                <a:spcPts val="0"/>
              </a:spcAft>
              <a:buClr>
                <a:schemeClr val="dk1"/>
              </a:buClr>
              <a:buSzPts val="1100"/>
              <a:buFont typeface="Arial"/>
              <a:buNone/>
            </a:pPr>
            <a:r>
              <a:rPr lang="en"/>
              <a:t>answer these 6 questions:</a:t>
            </a:r>
            <a:endParaRPr/>
          </a:p>
          <a:p>
            <a:pPr indent="0" lvl="0" marL="0" rtl="0" algn="l">
              <a:spcBef>
                <a:spcPts val="0"/>
              </a:spcBef>
              <a:spcAft>
                <a:spcPts val="0"/>
              </a:spcAft>
              <a:buClr>
                <a:schemeClr val="dk1"/>
              </a:buClr>
              <a:buSzPts val="1100"/>
              <a:buFont typeface="Arial"/>
              <a:buNone/>
            </a:pPr>
            <a:r>
              <a:rPr lang="en"/>
              <a:t>1. Why is change needed?</a:t>
            </a:r>
            <a:endParaRPr/>
          </a:p>
          <a:p>
            <a:pPr indent="0" lvl="0" marL="0" rtl="0" algn="l">
              <a:spcBef>
                <a:spcPts val="0"/>
              </a:spcBef>
              <a:spcAft>
                <a:spcPts val="0"/>
              </a:spcAft>
              <a:buClr>
                <a:schemeClr val="dk1"/>
              </a:buClr>
              <a:buSzPts val="1100"/>
              <a:buFont typeface="Arial"/>
              <a:buNone/>
            </a:pPr>
            <a:r>
              <a:rPr lang="en"/>
              <a:t>2. What change do we need to make?</a:t>
            </a:r>
            <a:endParaRPr/>
          </a:p>
          <a:p>
            <a:pPr indent="0" lvl="0" marL="0" rtl="0" algn="l">
              <a:spcBef>
                <a:spcPts val="0"/>
              </a:spcBef>
              <a:spcAft>
                <a:spcPts val="0"/>
              </a:spcAft>
              <a:buClr>
                <a:schemeClr val="dk1"/>
              </a:buClr>
              <a:buSzPts val="1100"/>
              <a:buFont typeface="Arial"/>
              <a:buNone/>
            </a:pPr>
            <a:r>
              <a:rPr lang="en"/>
              <a:t>3. How will the change affect us – both positively or negatively?</a:t>
            </a:r>
            <a:endParaRPr/>
          </a:p>
          <a:p>
            <a:pPr indent="0" lvl="0" marL="0" rtl="0" algn="l">
              <a:spcBef>
                <a:spcPts val="0"/>
              </a:spcBef>
              <a:spcAft>
                <a:spcPts val="0"/>
              </a:spcAft>
              <a:buClr>
                <a:schemeClr val="dk1"/>
              </a:buClr>
              <a:buSzPts val="1100"/>
              <a:buFont typeface="Arial"/>
              <a:buNone/>
            </a:pPr>
            <a:r>
              <a:rPr lang="en"/>
              <a:t>4. When do we need to change?</a:t>
            </a:r>
            <a:endParaRPr/>
          </a:p>
          <a:p>
            <a:pPr indent="0" lvl="0" marL="0" rtl="0" algn="l">
              <a:spcBef>
                <a:spcPts val="0"/>
              </a:spcBef>
              <a:spcAft>
                <a:spcPts val="0"/>
              </a:spcAft>
              <a:buClr>
                <a:schemeClr val="dk1"/>
              </a:buClr>
              <a:buSzPts val="1100"/>
              <a:buFont typeface="Arial"/>
              <a:buNone/>
            </a:pPr>
            <a:r>
              <a:rPr lang="en"/>
              <a:t>5. Who will lead and facilitate the change?</a:t>
            </a:r>
            <a:endParaRPr/>
          </a:p>
          <a:p>
            <a:pPr indent="0" lvl="0" marL="0" rtl="0" algn="l">
              <a:spcBef>
                <a:spcPts val="0"/>
              </a:spcBef>
              <a:spcAft>
                <a:spcPts val="0"/>
              </a:spcAft>
              <a:buClr>
                <a:schemeClr val="dk1"/>
              </a:buClr>
              <a:buSzPts val="1100"/>
              <a:buFont typeface="Arial"/>
              <a:buNone/>
            </a:pPr>
            <a:r>
              <a:rPr lang="en"/>
              <a:t>6. How will we make change a success?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Since many people will be involved, it is important to establish which activities fall under the change effort. A scope note, a project charter, or a project plan are tools that help to articulate planned change. All of these tools help you establishing a clear scope include, This supports others engaging in the change or the project by helping them to:</a:t>
            </a:r>
            <a:endParaRPr/>
          </a:p>
          <a:p>
            <a:pPr indent="0" lvl="0" marL="0" rtl="0" algn="l">
              <a:spcBef>
                <a:spcPts val="0"/>
              </a:spcBef>
              <a:spcAft>
                <a:spcPts val="0"/>
              </a:spcAft>
              <a:buClr>
                <a:schemeClr val="dk1"/>
              </a:buClr>
              <a:buSzPts val="1100"/>
              <a:buFont typeface="Arial"/>
              <a:buNone/>
            </a:pPr>
            <a:r>
              <a:rPr lang="en"/>
              <a:t>● Identify the work at hand</a:t>
            </a:r>
            <a:endParaRPr/>
          </a:p>
          <a:p>
            <a:pPr indent="0" lvl="0" marL="0" rtl="0" algn="l">
              <a:spcBef>
                <a:spcPts val="0"/>
              </a:spcBef>
              <a:spcAft>
                <a:spcPts val="0"/>
              </a:spcAft>
              <a:buClr>
                <a:schemeClr val="dk1"/>
              </a:buClr>
              <a:buSzPts val="1100"/>
              <a:buFont typeface="Arial"/>
              <a:buNone/>
            </a:pPr>
            <a:r>
              <a:rPr lang="en"/>
              <a:t>● Set a boundary around the effort by answering what is out of scope</a:t>
            </a:r>
            <a:endParaRPr/>
          </a:p>
          <a:p>
            <a:pPr indent="0" lvl="0" marL="0" rtl="0" algn="l">
              <a:spcBef>
                <a:spcPts val="0"/>
              </a:spcBef>
              <a:spcAft>
                <a:spcPts val="0"/>
              </a:spcAft>
              <a:buClr>
                <a:schemeClr val="dk1"/>
              </a:buClr>
              <a:buSzPts val="1100"/>
              <a:buFont typeface="Arial"/>
              <a:buNone/>
            </a:pPr>
            <a:r>
              <a:rPr lang="en"/>
              <a:t>● Divide work and avoiding overlap between groups</a:t>
            </a:r>
            <a:endParaRPr/>
          </a:p>
          <a:p>
            <a:pPr indent="0" lvl="0" marL="0" rtl="0" algn="l">
              <a:spcBef>
                <a:spcPts val="0"/>
              </a:spcBef>
              <a:spcAft>
                <a:spcPts val="0"/>
              </a:spcAft>
              <a:buClr>
                <a:schemeClr val="dk1"/>
              </a:buClr>
              <a:buSzPts val="1100"/>
              <a:buFont typeface="Arial"/>
              <a:buNone/>
            </a:pPr>
            <a:r>
              <a:rPr lang="en"/>
              <a:t>● Ensuring that all key elements are addressed in the project</a:t>
            </a:r>
            <a:endParaRPr/>
          </a:p>
          <a:p>
            <a:pPr indent="0" lvl="0" marL="0" rtl="0" algn="l">
              <a:spcBef>
                <a:spcPts val="0"/>
              </a:spcBef>
              <a:spcAft>
                <a:spcPts val="0"/>
              </a:spcAft>
              <a:buClr>
                <a:schemeClr val="dk1"/>
              </a:buClr>
              <a:buSzPts val="1100"/>
              <a:buFont typeface="Arial"/>
              <a:buNone/>
            </a:pPr>
            <a:r>
              <a:rPr lang="en"/>
              <a:t>● Showing the relationship between methodology and approaches</a:t>
            </a:r>
            <a:endParaRPr/>
          </a:p>
          <a:p>
            <a:pPr indent="0" lvl="0" marL="0" rtl="0" algn="l">
              <a:spcBef>
                <a:spcPts val="0"/>
              </a:spcBef>
              <a:spcAft>
                <a:spcPts val="0"/>
              </a:spcAft>
              <a:buClr>
                <a:schemeClr val="dk1"/>
              </a:buClr>
              <a:buSzPts val="1100"/>
              <a:buFont typeface="Arial"/>
              <a:buNone/>
            </a:pPr>
            <a:r>
              <a:rPr lang="en"/>
              <a:t>● Articulate accountabilities</a:t>
            </a:r>
            <a:endParaRPr/>
          </a:p>
          <a:p>
            <a:pPr indent="0" lvl="0" marL="0" rtl="0" algn="l">
              <a:spcBef>
                <a:spcPts val="0"/>
              </a:spcBef>
              <a:spcAft>
                <a:spcPts val="0"/>
              </a:spcAft>
              <a:buClr>
                <a:schemeClr val="dk1"/>
              </a:buClr>
              <a:buSzPts val="1100"/>
              <a:buFont typeface="Arial"/>
              <a:buNone/>
            </a:pPr>
            <a:r>
              <a:rPr lang="en"/>
              <a:t>● Identify feedback loops and engagement opportunity</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For large-scale change or projects, it is also important to set clear expectations of other efforts that are continuing and what can be paused/delayed to make space for the needed efforts.</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f261f62dd0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f261f62dd0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f39811c2c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f39811c2c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Participation increases empowerment, which reduces helplessness and leads to action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empower others by:</a:t>
            </a:r>
            <a:endParaRPr/>
          </a:p>
          <a:p>
            <a:pPr indent="-298450" lvl="0" marL="457200" rtl="0" algn="l">
              <a:spcBef>
                <a:spcPts val="0"/>
              </a:spcBef>
              <a:spcAft>
                <a:spcPts val="0"/>
              </a:spcAft>
              <a:buSzPts val="1100"/>
              <a:buChar char="●"/>
            </a:pPr>
            <a:r>
              <a:rPr lang="en"/>
              <a:t>Providing clarity</a:t>
            </a:r>
            <a:endParaRPr/>
          </a:p>
          <a:p>
            <a:pPr indent="-298450" lvl="0" marL="457200" rtl="0" algn="l">
              <a:spcBef>
                <a:spcPts val="0"/>
              </a:spcBef>
              <a:spcAft>
                <a:spcPts val="0"/>
              </a:spcAft>
              <a:buSzPts val="1100"/>
              <a:buChar char="●"/>
            </a:pPr>
            <a:r>
              <a:rPr lang="en"/>
              <a:t>Ask</a:t>
            </a:r>
            <a:r>
              <a:rPr lang="en">
                <a:solidFill>
                  <a:schemeClr val="dk1"/>
                </a:solidFill>
              </a:rPr>
              <a:t>ing</a:t>
            </a:r>
            <a:r>
              <a:rPr lang="en"/>
              <a:t> how might we </a:t>
            </a:r>
            <a:endParaRPr/>
          </a:p>
          <a:p>
            <a:pPr indent="-298450" lvl="0" marL="457200" rtl="0" algn="l">
              <a:spcBef>
                <a:spcPts val="0"/>
              </a:spcBef>
              <a:spcAft>
                <a:spcPts val="0"/>
              </a:spcAft>
              <a:buSzPts val="1100"/>
              <a:buChar char="●"/>
            </a:pPr>
            <a:r>
              <a:rPr lang="en"/>
              <a:t>Leverag</a:t>
            </a:r>
            <a:r>
              <a:rPr lang="en">
                <a:solidFill>
                  <a:schemeClr val="dk1"/>
                </a:solidFill>
              </a:rPr>
              <a:t>ing</a:t>
            </a:r>
            <a:r>
              <a:rPr lang="en"/>
              <a:t> compassion and empathy</a:t>
            </a:r>
            <a:endParaRPr/>
          </a:p>
          <a:p>
            <a:pPr indent="-298450" lvl="0" marL="457200" rtl="0" algn="l">
              <a:spcBef>
                <a:spcPts val="0"/>
              </a:spcBef>
              <a:spcAft>
                <a:spcPts val="0"/>
              </a:spcAft>
              <a:buSzPts val="1100"/>
              <a:buChar char="●"/>
            </a:pPr>
            <a:r>
              <a:rPr lang="en"/>
              <a:t>Communicat</a:t>
            </a:r>
            <a:r>
              <a:rPr lang="en">
                <a:solidFill>
                  <a:schemeClr val="dk1"/>
                </a:solidFill>
              </a:rPr>
              <a:t>ing</a:t>
            </a:r>
            <a:r>
              <a:rPr lang="en"/>
              <a:t> what you know and don’t know </a:t>
            </a:r>
            <a:endParaRPr/>
          </a:p>
          <a:p>
            <a:pPr indent="-298450" lvl="0" marL="457200" rtl="0" algn="l">
              <a:spcBef>
                <a:spcPts val="0"/>
              </a:spcBef>
              <a:spcAft>
                <a:spcPts val="0"/>
              </a:spcAft>
              <a:buSzPts val="1100"/>
              <a:buChar char="●"/>
            </a:pPr>
            <a:r>
              <a:rPr lang="en"/>
              <a:t>Model</a:t>
            </a:r>
            <a:r>
              <a:rPr lang="en">
                <a:solidFill>
                  <a:schemeClr val="dk1"/>
                </a:solidFill>
              </a:rPr>
              <a:t>ing</a:t>
            </a:r>
            <a:r>
              <a:rPr lang="en"/>
              <a:t> bravery through change </a:t>
            </a:r>
            <a:endParaRPr/>
          </a:p>
          <a:p>
            <a:pPr indent="-298450" lvl="0" marL="457200" rtl="0" algn="l">
              <a:spcBef>
                <a:spcPts val="0"/>
              </a:spcBef>
              <a:spcAft>
                <a:spcPts val="0"/>
              </a:spcAft>
              <a:buSzPts val="1100"/>
              <a:buChar char="●"/>
            </a:pPr>
            <a:r>
              <a:rPr lang="en"/>
              <a:t>Acknowledg</a:t>
            </a:r>
            <a:r>
              <a:rPr lang="en">
                <a:solidFill>
                  <a:schemeClr val="dk1"/>
                </a:solidFill>
              </a:rPr>
              <a:t>ing</a:t>
            </a:r>
            <a:r>
              <a:rPr lang="en"/>
              <a:t> difficulties</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1f31eeb5dd3_0_28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1f31eeb5dd3_0_28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All change, even positive change, is disruptive.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When looking at transitions, you need to consider where you are in the change process both as an organization or an individual. While the organization moves through transitions, it is important to account that for those eager to engage in change, those that do participate in the change, those that come to it incrementally, and those that resist engagement in change. While you can work to minimize the numbers of resistors, and ensure there are opportunity for them to have voice, you can focus your energy in those that fall in the range of eager to making small steps. [Also important to realize that people throughout the organization may be at different places in the transition].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By breaking the change process into phases, landmarks can be provided to those experiencing and engaging in the change. Think of the marathon runners - those that focus on running the current mile are more successful than those that look at the totality.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f39811c2c6_0_1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f39811c2c6_0_1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we want to be leading human-centered, values-anchored, and equity-minded change, we need to bring tools to help us center this. </a:t>
            </a:r>
            <a:endParaRPr/>
          </a:p>
          <a:p>
            <a:pPr indent="0" lvl="0" marL="0" rtl="0" algn="l">
              <a:spcBef>
                <a:spcPts val="0"/>
              </a:spcBef>
              <a:spcAft>
                <a:spcPts val="0"/>
              </a:spcAft>
              <a:buNone/>
            </a:pPr>
            <a:r>
              <a:t/>
            </a:r>
            <a:endParaRPr/>
          </a:p>
          <a:p>
            <a:pPr indent="0" lvl="0" marL="0" rtl="0" algn="l">
              <a:lnSpc>
                <a:spcPct val="115000"/>
              </a:lnSpc>
              <a:spcBef>
                <a:spcPts val="1200"/>
              </a:spcBef>
              <a:spcAft>
                <a:spcPts val="0"/>
              </a:spcAft>
              <a:buNone/>
            </a:pPr>
            <a:r>
              <a:rPr lang="en">
                <a:solidFill>
                  <a:schemeClr val="dk1"/>
                </a:solidFill>
              </a:rPr>
              <a:t>“The purpose of an equity lens is to be deliberately inclusive as an organization makes decisions. It introduces a set of questions into the decision that help the decision makers focus on equity in both their process and outcomes. It is explicit in drawing attention to the inclusion of marginalized populations, typically Black communities, communities of color and Indigenous communities, and can be adapted to focus on other communities. The lens questions are designed to create a more inclusive perspective, drawing attention to how the decision holds potential to affect marginalized groups. An equity lens will not tell you what action to take. Rather, the lens helps you discuss and reflect on the equitableness of the action and decision-making process.” In other words, an equity lens is a set of questions that we ask ourselves about our work to center equity and ensure systems-level thinking.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Set of questions for an organization to be deliberately inclusive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Draws explicit attention to inclusion and equity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Leverages systems thinking</a:t>
            </a:r>
            <a:endParaRPr>
              <a:solidFill>
                <a:schemeClr val="dk1"/>
              </a:solidFill>
            </a:endParaRPr>
          </a:p>
          <a:p>
            <a:pPr indent="0" lvl="0" marL="0" rtl="0" algn="l">
              <a:lnSpc>
                <a:spcPct val="115000"/>
              </a:lnSpc>
              <a:spcBef>
                <a:spcPts val="1200"/>
              </a:spcBef>
              <a:spcAft>
                <a:spcPts val="0"/>
              </a:spcAft>
              <a:buNone/>
            </a:pPr>
            <a:r>
              <a:rPr lang="en">
                <a:solidFill>
                  <a:schemeClr val="dk1"/>
                </a:solidFill>
              </a:rPr>
              <a:t>Adapted for different focuses</a:t>
            </a:r>
            <a:endParaRPr>
              <a:solidFill>
                <a:schemeClr val="dk1"/>
              </a:solidFill>
            </a:endParaRPr>
          </a:p>
          <a:p>
            <a:pPr indent="0" lvl="0" marL="0" rtl="0" algn="l">
              <a:lnSpc>
                <a:spcPct val="115000"/>
              </a:lnSpc>
              <a:spcBef>
                <a:spcPts val="1200"/>
              </a:spcBef>
              <a:spcAft>
                <a:spcPts val="1200"/>
              </a:spcAft>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f31eeb5dd3_0_2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f31eeb5dd3_0_2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2000"/>
              </a:lnSpc>
              <a:spcBef>
                <a:spcPts val="0"/>
              </a:spcBef>
              <a:spcAft>
                <a:spcPts val="0"/>
              </a:spcAft>
              <a:buClr>
                <a:schemeClr val="dk1"/>
              </a:buClr>
              <a:buSzPts val="1100"/>
              <a:buFont typeface="Arial"/>
              <a:buNone/>
            </a:pPr>
            <a:r>
              <a:rPr lang="en">
                <a:solidFill>
                  <a:srgbClr val="333333"/>
                </a:solidFill>
                <a:highlight>
                  <a:srgbClr val="FBFBFB"/>
                </a:highlight>
              </a:rPr>
              <a:t>When stressful events occurs, it is easy for leaders to turn inward, to work with other leaders. If they don’t make sure to communicate out, then the official communication channels are shut down. Yet, communication does not stop because a leader is not communicating. In fact it can often increase. The problem is that these communications can be full of rumor, innuendo, inconsistencies, half truths, and exaggerations. More than this, the trust and confidence of staff in its leaders can be undermined, with often-damaging long term consequences. It is imperative to communicate with candor and in a timely manner.</a:t>
            </a:r>
            <a:endParaRPr>
              <a:solidFill>
                <a:srgbClr val="333333"/>
              </a:solidFill>
              <a:highlight>
                <a:srgbClr val="FBFBFB"/>
              </a:highlight>
            </a:endParaRPr>
          </a:p>
          <a:p>
            <a:pPr indent="0" lvl="0" marL="0" rtl="0" algn="l">
              <a:lnSpc>
                <a:spcPct val="122000"/>
              </a:lnSpc>
              <a:spcBef>
                <a:spcPts val="1500"/>
              </a:spcBef>
              <a:spcAft>
                <a:spcPts val="0"/>
              </a:spcAft>
              <a:buNone/>
            </a:pPr>
            <a:r>
              <a:rPr lang="en">
                <a:solidFill>
                  <a:srgbClr val="333333"/>
                </a:solidFill>
                <a:highlight>
                  <a:srgbClr val="FBFBFB"/>
                </a:highlight>
              </a:rPr>
              <a:t>This is where the best thing to do in a crisis is to communicate the facts and issues surrounding them clearly, quickly, and consistently.</a:t>
            </a:r>
            <a:r>
              <a:rPr lang="en">
                <a:solidFill>
                  <a:schemeClr val="dk1"/>
                </a:solidFill>
              </a:rPr>
              <a:t> By using the 7Cs, you contain the message you want said. You are able to share information in an organized fashion. The 7Cs help you give adequate, honest information. In turn, people are less inclined to have alternate scenarios. Where possible, leave no room for best guesses and assumptions. In a void, people will invent scenarios, and with the reality of the negativity bias, the scenarios will often be worse than the truth. Often, we feel safer using vague language, giving wiggle room for changes that might occur. Unfortunately, vague communications imply that you are hiding something or at the very least only revealing partial truths. </a:t>
            </a:r>
            <a:endParaRPr>
              <a:solidFill>
                <a:schemeClr val="dk1"/>
              </a:solidFill>
            </a:endParaRPr>
          </a:p>
          <a:p>
            <a:pPr indent="0" lvl="0" marL="0" rtl="0" algn="l">
              <a:lnSpc>
                <a:spcPct val="115000"/>
              </a:lnSpc>
              <a:spcBef>
                <a:spcPts val="1500"/>
              </a:spcBef>
              <a:spcAft>
                <a:spcPts val="0"/>
              </a:spcAft>
              <a:buNone/>
            </a:pPr>
            <a:r>
              <a:rPr lang="en"/>
              <a:t>Focus on the needs of the audience, or the recipients of the communication. It’s not focused on the leader, the organization’s image, or damage control. In the case of COVID, there is no damage control for many of us. Whenever appropriate, acknowledge the concerns of people and deal with them precisely. </a:t>
            </a:r>
            <a:r>
              <a:rPr lang="en">
                <a:solidFill>
                  <a:srgbClr val="333333"/>
                </a:solidFill>
                <a:highlight>
                  <a:srgbClr val="FBFBFB"/>
                </a:highlight>
              </a:rPr>
              <a:t>Try to see the situation from the audience's point of view. Deliver the message with the same sensitivity you would appreciate if you were in their position. Use humble, personal language and acknowledge the emotional elements involved in the situation. Try to emphasize the positive without minimizing the negative.</a:t>
            </a:r>
            <a:endParaRPr>
              <a:solidFill>
                <a:srgbClr val="333333"/>
              </a:solidFill>
              <a:highlight>
                <a:srgbClr val="FBFBFB"/>
              </a:highlight>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f261f62dd0_0_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f261f62dd0_0_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As you begin to plan communication strategy, one approach to adopt is the creation of feedback loops. Feedback loops create an opportunity to gather information/input from colleagues about a particular topic, provide an opportunity to influence the change to the system you are trying to make, and then closing the loop by sharing back what you learned.</a:t>
            </a:r>
            <a:endParaRPr/>
          </a:p>
          <a:p>
            <a:pPr indent="0" lvl="0" marL="0" rtl="0" algn="l">
              <a:lnSpc>
                <a:spcPct val="115000"/>
              </a:lnSpc>
              <a:spcBef>
                <a:spcPts val="0"/>
              </a:spcBef>
              <a:spcAft>
                <a:spcPts val="0"/>
              </a:spcAft>
              <a:buClr>
                <a:schemeClr val="dk1"/>
              </a:buClr>
              <a:buSzPts val="1100"/>
              <a:buFont typeface="Arial"/>
              <a:buNone/>
            </a:pPr>
            <a:r>
              <a:rPr lang="en"/>
              <a:t>In our experience the creation of feedback loops is an important tool for engaged change leadership and a mechanism to demonstrate organizational values in action.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f31eeb5dd3_0_4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f31eeb5dd3_0_4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Cytonn Photography</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solidFill>
                  <a:schemeClr val="dk1"/>
                </a:solidFill>
              </a:rPr>
              <a:t>As you prepare to communicate with empathy:</a:t>
            </a:r>
            <a:endParaRPr>
              <a:solidFill>
                <a:schemeClr val="dk1"/>
              </a:solidFill>
            </a:endParaRPr>
          </a:p>
          <a:p>
            <a:pPr indent="0" lvl="0" marL="0" rtl="0" algn="l">
              <a:lnSpc>
                <a:spcPct val="115000"/>
              </a:lnSpc>
              <a:spcBef>
                <a:spcPts val="0"/>
              </a:spcBef>
              <a:spcAft>
                <a:spcPts val="0"/>
              </a:spcAft>
              <a:buNone/>
            </a:pPr>
            <a:r>
              <a:rPr lang="en">
                <a:solidFill>
                  <a:schemeClr val="dk1"/>
                </a:solidFill>
              </a:rPr>
              <a:t>●Put yourself in other’s shoes</a:t>
            </a:r>
            <a:endParaRPr>
              <a:solidFill>
                <a:schemeClr val="dk1"/>
              </a:solidFill>
            </a:endParaRPr>
          </a:p>
          <a:p>
            <a:pPr indent="0" lvl="0" marL="0" rtl="0" algn="l">
              <a:lnSpc>
                <a:spcPct val="115000"/>
              </a:lnSpc>
              <a:spcBef>
                <a:spcPts val="0"/>
              </a:spcBef>
              <a:spcAft>
                <a:spcPts val="0"/>
              </a:spcAft>
              <a:buNone/>
            </a:pPr>
            <a:r>
              <a:rPr lang="en">
                <a:solidFill>
                  <a:schemeClr val="dk1"/>
                </a:solidFill>
              </a:rPr>
              <a:t>●Articulate your values</a:t>
            </a:r>
            <a:endParaRPr>
              <a:solidFill>
                <a:schemeClr val="dk1"/>
              </a:solidFill>
            </a:endParaRPr>
          </a:p>
          <a:p>
            <a:pPr indent="0" lvl="0" marL="0" rtl="0" algn="l">
              <a:lnSpc>
                <a:spcPct val="115000"/>
              </a:lnSpc>
              <a:spcBef>
                <a:spcPts val="0"/>
              </a:spcBef>
              <a:spcAft>
                <a:spcPts val="0"/>
              </a:spcAft>
              <a:buNone/>
            </a:pPr>
            <a:r>
              <a:rPr lang="en">
                <a:solidFill>
                  <a:schemeClr val="dk1"/>
                </a:solidFill>
              </a:rPr>
              <a:t>●Anchor in your purpose</a:t>
            </a:r>
            <a:endParaRPr>
              <a:solidFill>
                <a:schemeClr val="dk1"/>
              </a:solidFill>
            </a:endParaRPr>
          </a:p>
          <a:p>
            <a:pPr indent="0" lvl="0" marL="0" rtl="0" algn="l">
              <a:lnSpc>
                <a:spcPct val="115000"/>
              </a:lnSpc>
              <a:spcBef>
                <a:spcPts val="0"/>
              </a:spcBef>
              <a:spcAft>
                <a:spcPts val="0"/>
              </a:spcAft>
              <a:buNone/>
            </a:pPr>
            <a:r>
              <a:rPr lang="en">
                <a:solidFill>
                  <a:schemeClr val="dk1"/>
                </a:solidFill>
              </a:rPr>
              <a:t>●Focus on the short and long term relationship</a:t>
            </a:r>
            <a:endParaRPr>
              <a:solidFill>
                <a:schemeClr val="dk1"/>
              </a:solidFill>
            </a:endParaRPr>
          </a:p>
          <a:p>
            <a:pPr indent="0" lvl="0" marL="0" rtl="0" algn="l">
              <a:lnSpc>
                <a:spcPct val="115000"/>
              </a:lnSpc>
              <a:spcBef>
                <a:spcPts val="0"/>
              </a:spcBef>
              <a:spcAft>
                <a:spcPts val="0"/>
              </a:spcAft>
              <a:buNone/>
            </a:pPr>
            <a:r>
              <a:rPr lang="en">
                <a:solidFill>
                  <a:schemeClr val="dk1"/>
                </a:solidFill>
              </a:rPr>
              <a:t>●Show compassion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Demonstrate care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As we communicate about our change, we can demonstrate our values, by modeling behaviours and actions in our messages and approach, Put our guiding principles into action, Utilize the feedback loops we created during the planning phase to ensure ongoing engagement and pathways for others to use voice, Create &amp; sustain positive relationships that will help current and future change initiatives to be successful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f31eeb5dd3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f31eeb5dd3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202124"/>
                </a:solidFill>
                <a:highlight>
                  <a:srgbClr val="FFFFFF"/>
                </a:highlight>
              </a:rPr>
              <a:t>5 mins </a:t>
            </a:r>
            <a:endParaRPr>
              <a:solidFill>
                <a:srgbClr val="202124"/>
              </a:solidFill>
              <a:highlight>
                <a:srgbClr val="FFFFFF"/>
              </a:highlight>
            </a:endParaRPr>
          </a:p>
          <a:p>
            <a:pPr indent="0" lvl="0" marL="0" rtl="0" algn="l">
              <a:lnSpc>
                <a:spcPct val="115000"/>
              </a:lnSpc>
              <a:spcBef>
                <a:spcPts val="0"/>
              </a:spcBef>
              <a:spcAft>
                <a:spcPts val="0"/>
              </a:spcAft>
              <a:buNone/>
            </a:pPr>
            <a:r>
              <a:t/>
            </a:r>
            <a:endParaRPr>
              <a:solidFill>
                <a:srgbClr val="202124"/>
              </a:solidFill>
              <a:highlight>
                <a:srgbClr val="FFFFFF"/>
              </a:highlight>
            </a:endParaRPr>
          </a:p>
          <a:p>
            <a:pPr indent="0" lvl="0" marL="0" rtl="0" algn="l">
              <a:lnSpc>
                <a:spcPct val="115000"/>
              </a:lnSpc>
              <a:spcBef>
                <a:spcPts val="0"/>
              </a:spcBef>
              <a:spcAft>
                <a:spcPts val="0"/>
              </a:spcAft>
              <a:buNone/>
            </a:pPr>
            <a:r>
              <a:rPr lang="en">
                <a:solidFill>
                  <a:srgbClr val="202124"/>
                </a:solidFill>
                <a:highlight>
                  <a:srgbClr val="FFFFFF"/>
                </a:highlight>
              </a:rPr>
              <a:t>Change is most simply defined as the act or instance of making or becoming different. In this definition, it is process and object/deliverable focused. Yet, we know that change is about the humans experiencing the change and that emotions play a large role in change. Change is about hearts and minds, about the past, present, and future, about building trust within our community.</a:t>
            </a:r>
            <a:endParaRPr>
              <a:solidFill>
                <a:srgbClr val="20212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a:solidFill>
                <a:srgbClr val="20212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a:solidFill>
                  <a:srgbClr val="202124"/>
                </a:solidFill>
                <a:highlight>
                  <a:srgbClr val="FFFFFF"/>
                </a:highlight>
              </a:rPr>
              <a:t>How does this definition compare to yours? What would you add? </a:t>
            </a:r>
            <a:endParaRPr>
              <a:solidFill>
                <a:srgbClr val="202124"/>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f39811c2c6_0_6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f39811c2c6_0_6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One very practical way to use the Bridges’ Transition Model is to guide your communication and feedback strategy during a change.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Endings</a:t>
            </a:r>
            <a:r>
              <a:rPr lang="en">
                <a:solidFill>
                  <a:schemeClr val="dk1"/>
                </a:solidFill>
              </a:rPr>
              <a:t>: As you begin your change effort, acknowledge the loss that your colleagues are experiencing and honor the past work and efforts that have gotten you this far.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Neutral Zone</a:t>
            </a:r>
            <a:r>
              <a:rPr lang="en">
                <a:solidFill>
                  <a:schemeClr val="dk1"/>
                </a:solidFill>
              </a:rPr>
              <a:t>: This phase can feel incredibly uncomfortable and frustrating (remember the dig in productivity/motivation). Create space for colleagues to share ideas for how to turn the losses identified during the Endings phase into new opportunities.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New beginnings</a:t>
            </a:r>
            <a:r>
              <a:rPr lang="en">
                <a:solidFill>
                  <a:schemeClr val="dk1"/>
                </a:solidFill>
              </a:rPr>
              <a:t>: Based on what you learned during your conversations during the Neutral Zone, use this phase to communicate the vision and plan for the new beginning you are hoping to create during your change</a:t>
            </a:r>
            <a:endParaRPr>
              <a:solidFill>
                <a:schemeClr val="dk1"/>
              </a:solidFill>
            </a:endParaRPr>
          </a:p>
          <a:p>
            <a:pPr indent="0" lvl="0" marL="0" rtl="0" algn="l">
              <a:spcBef>
                <a:spcPts val="0"/>
              </a:spcBef>
              <a:spcAft>
                <a:spcPts val="0"/>
              </a:spcAft>
              <a:buNone/>
            </a:pPr>
            <a:r>
              <a:t/>
            </a:r>
            <a:endParaRPr/>
          </a:p>
          <a:p>
            <a:pPr indent="-374650" lvl="0" marL="457200" rtl="0" algn="l">
              <a:lnSpc>
                <a:spcPct val="115000"/>
              </a:lnSpc>
              <a:spcBef>
                <a:spcPts val="0"/>
              </a:spcBef>
              <a:spcAft>
                <a:spcPts val="0"/>
              </a:spcAft>
              <a:buClr>
                <a:srgbClr val="595959"/>
              </a:buClr>
              <a:buSzPts val="2300"/>
              <a:buChar char="●"/>
            </a:pPr>
            <a:r>
              <a:rPr lang="en" sz="2300">
                <a:solidFill>
                  <a:srgbClr val="595959"/>
                </a:solidFill>
              </a:rPr>
              <a:t>As an individual contributor:</a:t>
            </a:r>
            <a:endParaRPr sz="2300">
              <a:solidFill>
                <a:srgbClr val="595959"/>
              </a:solidFill>
            </a:endParaRPr>
          </a:p>
          <a:p>
            <a:pPr indent="-349250" lvl="1" marL="914400" rtl="0" algn="l">
              <a:lnSpc>
                <a:spcPct val="115000"/>
              </a:lnSpc>
              <a:spcBef>
                <a:spcPts val="0"/>
              </a:spcBef>
              <a:spcAft>
                <a:spcPts val="0"/>
              </a:spcAft>
              <a:buClr>
                <a:srgbClr val="595959"/>
              </a:buClr>
              <a:buSzPts val="1900"/>
              <a:buChar char="○"/>
            </a:pPr>
            <a:r>
              <a:rPr lang="en" sz="1900">
                <a:solidFill>
                  <a:srgbClr val="595959"/>
                </a:solidFill>
              </a:rPr>
              <a:t>A reminder that I have agency over my own path/journey</a:t>
            </a:r>
            <a:endParaRPr sz="1900">
              <a:solidFill>
                <a:srgbClr val="595959"/>
              </a:solidFill>
            </a:endParaRPr>
          </a:p>
          <a:p>
            <a:pPr indent="-349250" lvl="1" marL="914400" rtl="0" algn="l">
              <a:lnSpc>
                <a:spcPct val="115000"/>
              </a:lnSpc>
              <a:spcBef>
                <a:spcPts val="0"/>
              </a:spcBef>
              <a:spcAft>
                <a:spcPts val="0"/>
              </a:spcAft>
              <a:buClr>
                <a:srgbClr val="595959"/>
              </a:buClr>
              <a:buSzPts val="1900"/>
              <a:buChar char="○"/>
            </a:pPr>
            <a:r>
              <a:rPr lang="en" sz="1900">
                <a:solidFill>
                  <a:srgbClr val="595959"/>
                </a:solidFill>
              </a:rPr>
              <a:t>Helps me bring empathy &amp; compassion for colleagues (and myself)</a:t>
            </a:r>
            <a:endParaRPr sz="1900">
              <a:solidFill>
                <a:srgbClr val="595959"/>
              </a:solidFill>
            </a:endParaRPr>
          </a:p>
          <a:p>
            <a:pPr indent="-374650" lvl="0" marL="457200" rtl="0" algn="l">
              <a:lnSpc>
                <a:spcPct val="115000"/>
              </a:lnSpc>
              <a:spcBef>
                <a:spcPts val="0"/>
              </a:spcBef>
              <a:spcAft>
                <a:spcPts val="0"/>
              </a:spcAft>
              <a:buClr>
                <a:srgbClr val="595959"/>
              </a:buClr>
              <a:buSzPts val="2300"/>
              <a:buChar char="●"/>
            </a:pPr>
            <a:r>
              <a:rPr lang="en" sz="2300">
                <a:solidFill>
                  <a:srgbClr val="595959"/>
                </a:solidFill>
              </a:rPr>
              <a:t>As a change leader:</a:t>
            </a:r>
            <a:endParaRPr sz="2300">
              <a:solidFill>
                <a:srgbClr val="595959"/>
              </a:solidFill>
            </a:endParaRPr>
          </a:p>
          <a:p>
            <a:pPr indent="-349250" lvl="1" marL="914400" rtl="0" algn="l">
              <a:lnSpc>
                <a:spcPct val="115000"/>
              </a:lnSpc>
              <a:spcBef>
                <a:spcPts val="0"/>
              </a:spcBef>
              <a:spcAft>
                <a:spcPts val="0"/>
              </a:spcAft>
              <a:buClr>
                <a:srgbClr val="595959"/>
              </a:buClr>
              <a:buSzPts val="1900"/>
              <a:buChar char="○"/>
            </a:pPr>
            <a:r>
              <a:rPr lang="en" sz="1900">
                <a:solidFill>
                  <a:srgbClr val="595959"/>
                </a:solidFill>
              </a:rPr>
              <a:t>Use the framework to create a shared vocabulary</a:t>
            </a:r>
            <a:endParaRPr sz="1900">
              <a:solidFill>
                <a:srgbClr val="595959"/>
              </a:solidFill>
            </a:endParaRPr>
          </a:p>
          <a:p>
            <a:pPr indent="-349250" lvl="1" marL="914400" rtl="0" algn="l">
              <a:lnSpc>
                <a:spcPct val="115000"/>
              </a:lnSpc>
              <a:spcBef>
                <a:spcPts val="0"/>
              </a:spcBef>
              <a:spcAft>
                <a:spcPts val="0"/>
              </a:spcAft>
              <a:buClr>
                <a:srgbClr val="595959"/>
              </a:buClr>
              <a:buSzPts val="1900"/>
              <a:buChar char="○"/>
            </a:pPr>
            <a:r>
              <a:rPr lang="en" sz="1900">
                <a:solidFill>
                  <a:srgbClr val="595959"/>
                </a:solidFill>
              </a:rPr>
              <a:t>Center emotions throughout a change: Ask people how they are feeling AND validate those feelings</a:t>
            </a:r>
            <a:endParaRPr sz="1900">
              <a:solidFill>
                <a:srgbClr val="595959"/>
              </a:solidFill>
            </a:endParaRPr>
          </a:p>
          <a:p>
            <a:pPr indent="-349250" lvl="1" marL="914400" rtl="0" algn="l">
              <a:lnSpc>
                <a:spcPct val="115000"/>
              </a:lnSpc>
              <a:spcBef>
                <a:spcPts val="0"/>
              </a:spcBef>
              <a:spcAft>
                <a:spcPts val="0"/>
              </a:spcAft>
              <a:buClr>
                <a:srgbClr val="595959"/>
              </a:buClr>
              <a:buSzPts val="1900"/>
              <a:buChar char="○"/>
            </a:pPr>
            <a:r>
              <a:rPr lang="en" sz="1900">
                <a:solidFill>
                  <a:srgbClr val="595959"/>
                </a:solidFill>
              </a:rPr>
              <a:t>Guide communication strategy</a:t>
            </a:r>
            <a:endParaRPr sz="1900">
              <a:solidFill>
                <a:srgbClr val="595959"/>
              </a:solidFill>
            </a:endParaRPr>
          </a:p>
          <a:p>
            <a:pPr indent="-349250" lvl="1" marL="914400" rtl="0" algn="l">
              <a:lnSpc>
                <a:spcPct val="115000"/>
              </a:lnSpc>
              <a:spcBef>
                <a:spcPts val="0"/>
              </a:spcBef>
              <a:spcAft>
                <a:spcPts val="0"/>
              </a:spcAft>
              <a:buClr>
                <a:srgbClr val="595959"/>
              </a:buClr>
              <a:buSzPts val="1900"/>
              <a:buChar char="○"/>
            </a:pPr>
            <a:r>
              <a:rPr lang="en" sz="1900">
                <a:solidFill>
                  <a:srgbClr val="595959"/>
                </a:solidFill>
              </a:rPr>
              <a:t>Keep top-of-mind that I’m usually in a different place than others (slow down, keep communicating, keep checking-in because people move back and forth)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f31eeb5dd3_0_9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f31eeb5dd3_0_9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f31eeb5dd3_0_3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f31eeb5dd3_0_3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Angela Ruggiero once said “It feels right. But it’s emotional. Saying goodbye to anything you’ve done that long is hard.”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
              <a:t>People have to accept that something is ending before they can begin to accept the new ideas. If you don't acknowledge the emotions that people are going through, you'll likely encounter resistance throughout the entire change process. [If you don’t acknowledge, there is the potential to impact future change initiatives.] So acknowledge the sense of loss. Almost all change involves letting go of something. Acknowledge any negative emotions so that you can deal with them.</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At the same time, try to put things into perspective and look at the bigger picture. Ask yourself what is good about the change that’s happening. Identify potential opportunities to celebrate accomplishments. Then help others see this too. Remember to make the most of your Neutral Zone. You may be tempted to jump straight into planning for the future. Don’t. It may seem counterintuitive but a period of of taking taking a pause to provide time for more colleagues to get into the Neutral Zone. Remember that you might have been thinking about the change for much longer than some of your colleagues.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Clearer insights will surface as emotions calm down. Experiment with different mindfulness techniques as they have been proven to help lower stress, build a more positive mindset and open your mind to new ideas. As change leaders, it is important to focus not only on self-care during change, but also community-care. Meet people where they are emotionally.</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f261f62dd0_0_9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f261f62dd0_0_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The Tao Te Ching states that “Your conversations help create your world. Speak of delight, not dissatisfaction. Speak of hope, not despair. Let your words bind up wounds, not cause them.” This serves as an invitation to consider how we speak to others, both tone and word choice. For example, using Always/Never can exercibate issues, and using But invalidates the previous part of the statement. This does not mean ignoring problems and concerns. It does mean encouraging an abundance or solution-focused mindset.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Psychologist Carl Rogers wrote, "Real communication occurs when we listen with understanding - to see the idea and attitude from the other person's point of view, to sense how it feels to them, to achieve their frame of reference in regard to the thing they are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talking about." Listening with empathy allows us to create connection and new understanding.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Not only is empathetic listening a mindset and philosophy. It is active listening on a new level</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●build trust and respect,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●enable the release of emotions,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●reduce tensions,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●encourage the surfacing of information, and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●Create an environment that is conducive to collaborative problem solving</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As you prepare to communicate with empathy: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●Put yourself in other’s shoes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●Articulate your values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●Anchor in your purpose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●Focus on the short and long term relationship</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●Show compassion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f31eeb5dd3_0_4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f31eeb5dd3_0_4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555555"/>
                </a:solidFill>
              </a:rPr>
              <a:t>The first step is to </a:t>
            </a:r>
            <a:r>
              <a:rPr b="1" i="1" lang="en">
                <a:solidFill>
                  <a:srgbClr val="555555"/>
                </a:solidFill>
              </a:rPr>
              <a:t>listen and understand their needs and priorities</a:t>
            </a:r>
            <a:r>
              <a:rPr lang="en">
                <a:solidFill>
                  <a:srgbClr val="555555"/>
                </a:solidFill>
              </a:rPr>
              <a:t>. Leaders also have a team they are accountable for, a set of priorities, and their own set of constraints. They also have a boss in turn. Aligning your language and pointing out how you are advancing their priorities can really help you gain credibility and trust in your work. The more strategic understanding you can bring, often the more your own messages will be heard.</a:t>
            </a:r>
            <a:endParaRPr>
              <a:solidFill>
                <a:srgbClr val="555555"/>
              </a:solidFill>
            </a:endParaRPr>
          </a:p>
          <a:p>
            <a:pPr indent="0" lvl="0" marL="0" rtl="0" algn="l">
              <a:lnSpc>
                <a:spcPct val="115000"/>
              </a:lnSpc>
              <a:spcBef>
                <a:spcPts val="0"/>
              </a:spcBef>
              <a:spcAft>
                <a:spcPts val="0"/>
              </a:spcAft>
              <a:buNone/>
            </a:pPr>
            <a:r>
              <a:t/>
            </a:r>
            <a:endParaRPr>
              <a:solidFill>
                <a:srgbClr val="555555"/>
              </a:solidFill>
            </a:endParaRPr>
          </a:p>
          <a:p>
            <a:pPr indent="0" lvl="0" marL="0" rtl="0" algn="l">
              <a:lnSpc>
                <a:spcPct val="115000"/>
              </a:lnSpc>
              <a:spcBef>
                <a:spcPts val="0"/>
              </a:spcBef>
              <a:spcAft>
                <a:spcPts val="0"/>
              </a:spcAft>
              <a:buNone/>
            </a:pPr>
            <a:r>
              <a:rPr lang="en">
                <a:solidFill>
                  <a:srgbClr val="555555"/>
                </a:solidFill>
              </a:rPr>
              <a:t>It’s important to be solutions or outcomes focused. When sharing a problem, share your thoughts right away of how you would like to approach it. This gives you agency and continues to build trust that you can work in the right direction. Of course, issues and problems that could grow need to be flagged to our uppers, yet it’s important that we make sure to give more good news than bad. Your team is doing more good work than bad, tell that story! </a:t>
            </a:r>
            <a:endParaRPr>
              <a:solidFill>
                <a:srgbClr val="555555"/>
              </a:solidFill>
            </a:endParaRPr>
          </a:p>
          <a:p>
            <a:pPr indent="0" lvl="0" marL="0" rtl="0" algn="l">
              <a:lnSpc>
                <a:spcPct val="115000"/>
              </a:lnSpc>
              <a:spcBef>
                <a:spcPts val="0"/>
              </a:spcBef>
              <a:spcAft>
                <a:spcPts val="0"/>
              </a:spcAft>
              <a:buNone/>
            </a:pPr>
            <a:r>
              <a:t/>
            </a:r>
            <a:endParaRPr>
              <a:solidFill>
                <a:srgbClr val="555555"/>
              </a:solidFill>
            </a:endParaRPr>
          </a:p>
          <a:p>
            <a:pPr indent="0" lvl="0" marL="0" rtl="0" algn="l">
              <a:lnSpc>
                <a:spcPct val="115000"/>
              </a:lnSpc>
              <a:spcBef>
                <a:spcPts val="0"/>
              </a:spcBef>
              <a:spcAft>
                <a:spcPts val="0"/>
              </a:spcAft>
              <a:buClr>
                <a:schemeClr val="dk1"/>
              </a:buClr>
              <a:buSzPts val="1100"/>
              <a:buFont typeface="Arial"/>
              <a:buNone/>
            </a:pPr>
            <a:r>
              <a:rPr lang="en"/>
              <a:t>When you can say yes, even if it’s through a discussion of rescoping the project, you are tapping into the psychology of agreement, of teamwork, etc. Here I’m not saying to simply roll over, not voice opinions, and not flag concerns. Using generative questions, flipping the problem to the success you seek, can help you to do so in a patternship way.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It also means that when you do say no, they are more likely to listen to you. </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f31eeb5dd3_0_39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f31eeb5dd3_0_3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rPr>
              <a:t>ANNIE (1mins)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 sz="1200">
                <a:solidFill>
                  <a:srgbClr val="2A2B2C"/>
                </a:solidFill>
              </a:rPr>
              <a:t>The ladder of inference is a tool that explains how we come to meaning making. Each step in the process is represented by a rung on the ladder—so you start at the bottom, then climb each rung before coming to a perspective. It was first developed in 1970 by Chris Argyris to explain how people make and sustain their assumptions about the world, also called mental models. Using the ladder of inference can help us to identify cognitive biases that reinforce our beliefs and biases regardless of validity. It can help us understand how others are perceiving an alternative reality. </a:t>
            </a:r>
            <a:endParaRPr sz="1200">
              <a:solidFill>
                <a:srgbClr val="2A2B2C"/>
              </a:solidFill>
            </a:endParaRPr>
          </a:p>
          <a:p>
            <a:pPr indent="-304800" lvl="0" marL="457200" rtl="0" algn="l">
              <a:lnSpc>
                <a:spcPct val="115000"/>
              </a:lnSpc>
              <a:spcBef>
                <a:spcPts val="1400"/>
              </a:spcBef>
              <a:spcAft>
                <a:spcPts val="0"/>
              </a:spcAft>
              <a:buClr>
                <a:srgbClr val="0A171C"/>
              </a:buClr>
              <a:buSzPts val="1200"/>
              <a:buAutoNum type="arabicPeriod"/>
            </a:pPr>
            <a:r>
              <a:rPr lang="en" sz="1200">
                <a:solidFill>
                  <a:srgbClr val="0A171C"/>
                </a:solidFill>
                <a:highlight>
                  <a:srgbClr val="FEFDFB"/>
                </a:highlight>
              </a:rPr>
              <a:t>Available data</a:t>
            </a:r>
            <a:endParaRPr sz="1200">
              <a:solidFill>
                <a:srgbClr val="0A171C"/>
              </a:solidFill>
              <a:highlight>
                <a:srgbClr val="FEFDFB"/>
              </a:highlight>
            </a:endParaRPr>
          </a:p>
          <a:p>
            <a:pPr indent="-304800" lvl="1" marL="914400" rtl="0" algn="l">
              <a:lnSpc>
                <a:spcPct val="115000"/>
              </a:lnSpc>
              <a:spcBef>
                <a:spcPts val="0"/>
              </a:spcBef>
              <a:spcAft>
                <a:spcPts val="0"/>
              </a:spcAft>
              <a:buClr>
                <a:srgbClr val="0A171C"/>
              </a:buClr>
              <a:buSzPts val="1200"/>
              <a:buChar char="○"/>
            </a:pPr>
            <a:r>
              <a:rPr lang="en" sz="1200">
                <a:solidFill>
                  <a:srgbClr val="0A171C"/>
                </a:solidFill>
                <a:highlight>
                  <a:srgbClr val="FEFDFB"/>
                </a:highlight>
              </a:rPr>
              <a:t>This is the reality we are able to observe.</a:t>
            </a:r>
            <a:endParaRPr sz="1200">
              <a:solidFill>
                <a:srgbClr val="0A171C"/>
              </a:solidFill>
              <a:highlight>
                <a:srgbClr val="FEFDFB"/>
              </a:highlight>
            </a:endParaRPr>
          </a:p>
          <a:p>
            <a:pPr indent="-304800" lvl="0" marL="457200" rtl="0" algn="l">
              <a:lnSpc>
                <a:spcPct val="115000"/>
              </a:lnSpc>
              <a:spcBef>
                <a:spcPts val="0"/>
              </a:spcBef>
              <a:spcAft>
                <a:spcPts val="0"/>
              </a:spcAft>
              <a:buClr>
                <a:srgbClr val="0A171C"/>
              </a:buClr>
              <a:buSzPts val="1200"/>
              <a:buAutoNum type="arabicPeriod"/>
            </a:pPr>
            <a:r>
              <a:rPr lang="en" sz="1200">
                <a:solidFill>
                  <a:srgbClr val="0A171C"/>
                </a:solidFill>
                <a:highlight>
                  <a:srgbClr val="FEFDFB"/>
                </a:highlight>
              </a:rPr>
              <a:t>Selected data</a:t>
            </a:r>
            <a:endParaRPr sz="1200">
              <a:solidFill>
                <a:srgbClr val="0A171C"/>
              </a:solidFill>
              <a:highlight>
                <a:srgbClr val="FEFDFB"/>
              </a:highlight>
            </a:endParaRPr>
          </a:p>
          <a:p>
            <a:pPr indent="-304800" lvl="1" marL="914400" rtl="0" algn="l">
              <a:lnSpc>
                <a:spcPct val="115000"/>
              </a:lnSpc>
              <a:spcBef>
                <a:spcPts val="0"/>
              </a:spcBef>
              <a:spcAft>
                <a:spcPts val="0"/>
              </a:spcAft>
              <a:buClr>
                <a:srgbClr val="0A171C"/>
              </a:buClr>
              <a:buSzPts val="1200"/>
              <a:buChar char="○"/>
            </a:pPr>
            <a:r>
              <a:rPr lang="en" sz="1200">
                <a:solidFill>
                  <a:srgbClr val="0A171C"/>
                </a:solidFill>
                <a:highlight>
                  <a:srgbClr val="FEFDFB"/>
                </a:highlight>
              </a:rPr>
              <a:t>We select what we pay attention to based on our prior experiences and existing beliefs. We don't have the mental capacity to take in every piece of data available, so we have to make this selection.</a:t>
            </a:r>
            <a:endParaRPr sz="1200">
              <a:solidFill>
                <a:srgbClr val="0A171C"/>
              </a:solidFill>
              <a:highlight>
                <a:srgbClr val="FEFDFB"/>
              </a:highlight>
            </a:endParaRPr>
          </a:p>
          <a:p>
            <a:pPr indent="-304800" lvl="0" marL="457200" rtl="0" algn="l">
              <a:lnSpc>
                <a:spcPct val="115000"/>
              </a:lnSpc>
              <a:spcBef>
                <a:spcPts val="0"/>
              </a:spcBef>
              <a:spcAft>
                <a:spcPts val="0"/>
              </a:spcAft>
              <a:buClr>
                <a:srgbClr val="0A171C"/>
              </a:buClr>
              <a:buSzPts val="1200"/>
              <a:buAutoNum type="arabicPeriod"/>
            </a:pPr>
            <a:r>
              <a:rPr lang="en" sz="1200">
                <a:solidFill>
                  <a:srgbClr val="0A171C"/>
                </a:solidFill>
                <a:highlight>
                  <a:srgbClr val="FEFDFB"/>
                </a:highlight>
              </a:rPr>
              <a:t>Interpretations</a:t>
            </a:r>
            <a:endParaRPr sz="1200">
              <a:solidFill>
                <a:srgbClr val="0A171C"/>
              </a:solidFill>
              <a:highlight>
                <a:srgbClr val="FEFDFB"/>
              </a:highlight>
            </a:endParaRPr>
          </a:p>
          <a:p>
            <a:pPr indent="-304800" lvl="1" marL="914400" rtl="0" algn="l">
              <a:lnSpc>
                <a:spcPct val="115000"/>
              </a:lnSpc>
              <a:spcBef>
                <a:spcPts val="0"/>
              </a:spcBef>
              <a:spcAft>
                <a:spcPts val="0"/>
              </a:spcAft>
              <a:buClr>
                <a:srgbClr val="0A171C"/>
              </a:buClr>
              <a:buSzPts val="1200"/>
              <a:buChar char="○"/>
            </a:pPr>
            <a:r>
              <a:rPr lang="en" sz="1200">
                <a:solidFill>
                  <a:srgbClr val="0A171C"/>
                </a:solidFill>
                <a:highlight>
                  <a:srgbClr val="FEFDFB"/>
                </a:highlight>
              </a:rPr>
              <a:t>We give facts meaning. We paraphrase what we see or hear to make sense of it.</a:t>
            </a:r>
            <a:endParaRPr sz="1200">
              <a:solidFill>
                <a:srgbClr val="0A171C"/>
              </a:solidFill>
              <a:highlight>
                <a:srgbClr val="FEFDFB"/>
              </a:highlight>
            </a:endParaRPr>
          </a:p>
          <a:p>
            <a:pPr indent="-304800" lvl="0" marL="457200" rtl="0" algn="l">
              <a:lnSpc>
                <a:spcPct val="115000"/>
              </a:lnSpc>
              <a:spcBef>
                <a:spcPts val="0"/>
              </a:spcBef>
              <a:spcAft>
                <a:spcPts val="0"/>
              </a:spcAft>
              <a:buClr>
                <a:srgbClr val="0A171C"/>
              </a:buClr>
              <a:buSzPts val="1200"/>
              <a:buAutoNum type="arabicPeriod"/>
            </a:pPr>
            <a:r>
              <a:rPr lang="en" sz="1200">
                <a:solidFill>
                  <a:srgbClr val="0A171C"/>
                </a:solidFill>
                <a:highlight>
                  <a:srgbClr val="FEFDFB"/>
                </a:highlight>
              </a:rPr>
              <a:t>Assumptions</a:t>
            </a:r>
            <a:endParaRPr sz="1200">
              <a:solidFill>
                <a:srgbClr val="0A171C"/>
              </a:solidFill>
              <a:highlight>
                <a:srgbClr val="FEFDFB"/>
              </a:highlight>
            </a:endParaRPr>
          </a:p>
          <a:p>
            <a:pPr indent="-304800" lvl="1" marL="914400" rtl="0" algn="l">
              <a:lnSpc>
                <a:spcPct val="115000"/>
              </a:lnSpc>
              <a:spcBef>
                <a:spcPts val="0"/>
              </a:spcBef>
              <a:spcAft>
                <a:spcPts val="0"/>
              </a:spcAft>
              <a:buClr>
                <a:srgbClr val="0A171C"/>
              </a:buClr>
              <a:buSzPts val="1200"/>
              <a:buChar char="○"/>
            </a:pPr>
            <a:r>
              <a:rPr lang="en" sz="1200">
                <a:solidFill>
                  <a:srgbClr val="0A171C"/>
                </a:solidFill>
                <a:highlight>
                  <a:srgbClr val="FEFDFB"/>
                </a:highlight>
              </a:rPr>
              <a:t>Based on our interpretation, we make our own personal assumptions.</a:t>
            </a:r>
            <a:endParaRPr sz="1200">
              <a:solidFill>
                <a:srgbClr val="0A171C"/>
              </a:solidFill>
              <a:highlight>
                <a:srgbClr val="FEFDFB"/>
              </a:highlight>
            </a:endParaRPr>
          </a:p>
          <a:p>
            <a:pPr indent="-304800" lvl="0" marL="457200" rtl="0" algn="l">
              <a:lnSpc>
                <a:spcPct val="115000"/>
              </a:lnSpc>
              <a:spcBef>
                <a:spcPts val="0"/>
              </a:spcBef>
              <a:spcAft>
                <a:spcPts val="0"/>
              </a:spcAft>
              <a:buClr>
                <a:srgbClr val="0A171C"/>
              </a:buClr>
              <a:buSzPts val="1200"/>
              <a:buAutoNum type="arabicPeriod"/>
            </a:pPr>
            <a:r>
              <a:rPr lang="en" sz="1200">
                <a:solidFill>
                  <a:srgbClr val="0A171C"/>
                </a:solidFill>
                <a:highlight>
                  <a:srgbClr val="FEFDFB"/>
                </a:highlight>
              </a:rPr>
              <a:t>Conclusions</a:t>
            </a:r>
            <a:endParaRPr sz="1200">
              <a:solidFill>
                <a:srgbClr val="0A171C"/>
              </a:solidFill>
              <a:highlight>
                <a:srgbClr val="FEFDFB"/>
              </a:highlight>
            </a:endParaRPr>
          </a:p>
          <a:p>
            <a:pPr indent="-304800" lvl="1" marL="914400" rtl="0" algn="l">
              <a:lnSpc>
                <a:spcPct val="115000"/>
              </a:lnSpc>
              <a:spcBef>
                <a:spcPts val="0"/>
              </a:spcBef>
              <a:spcAft>
                <a:spcPts val="0"/>
              </a:spcAft>
              <a:buClr>
                <a:srgbClr val="0A171C"/>
              </a:buClr>
              <a:buSzPts val="1200"/>
              <a:buChar char="○"/>
            </a:pPr>
            <a:r>
              <a:rPr lang="en" sz="1200">
                <a:solidFill>
                  <a:srgbClr val="0A171C"/>
                </a:solidFill>
                <a:highlight>
                  <a:srgbClr val="FEFDFB"/>
                </a:highlight>
              </a:rPr>
              <a:t>We draw conclusions from our assumptions.</a:t>
            </a:r>
            <a:endParaRPr sz="1200">
              <a:solidFill>
                <a:srgbClr val="0A171C"/>
              </a:solidFill>
              <a:highlight>
                <a:srgbClr val="FEFDFB"/>
              </a:highlight>
            </a:endParaRPr>
          </a:p>
          <a:p>
            <a:pPr indent="-304800" lvl="0" marL="457200" rtl="0" algn="l">
              <a:lnSpc>
                <a:spcPct val="115000"/>
              </a:lnSpc>
              <a:spcBef>
                <a:spcPts val="0"/>
              </a:spcBef>
              <a:spcAft>
                <a:spcPts val="0"/>
              </a:spcAft>
              <a:buClr>
                <a:srgbClr val="0A171C"/>
              </a:buClr>
              <a:buSzPts val="1200"/>
              <a:buAutoNum type="arabicPeriod"/>
            </a:pPr>
            <a:r>
              <a:rPr lang="en" sz="1200">
                <a:solidFill>
                  <a:srgbClr val="0A171C"/>
                </a:solidFill>
                <a:highlight>
                  <a:srgbClr val="FEFDFB"/>
                </a:highlight>
              </a:rPr>
              <a:t>Beliefs</a:t>
            </a:r>
            <a:endParaRPr sz="1200">
              <a:solidFill>
                <a:srgbClr val="0A171C"/>
              </a:solidFill>
              <a:highlight>
                <a:srgbClr val="FEFDFB"/>
              </a:highlight>
            </a:endParaRPr>
          </a:p>
          <a:p>
            <a:pPr indent="-304800" lvl="1" marL="914400" rtl="0" algn="l">
              <a:lnSpc>
                <a:spcPct val="115000"/>
              </a:lnSpc>
              <a:spcBef>
                <a:spcPts val="0"/>
              </a:spcBef>
              <a:spcAft>
                <a:spcPts val="0"/>
              </a:spcAft>
              <a:buClr>
                <a:srgbClr val="0A171C"/>
              </a:buClr>
              <a:buSzPts val="1200"/>
              <a:buChar char="○"/>
            </a:pPr>
            <a:r>
              <a:rPr lang="en" sz="1200">
                <a:solidFill>
                  <a:srgbClr val="0A171C"/>
                </a:solidFill>
                <a:highlight>
                  <a:srgbClr val="FEFDFB"/>
                </a:highlight>
              </a:rPr>
              <a:t>Our beliefs are then developed from the conclusions we make.</a:t>
            </a:r>
            <a:endParaRPr sz="1200">
              <a:solidFill>
                <a:srgbClr val="0A171C"/>
              </a:solidFill>
              <a:highlight>
                <a:srgbClr val="FEFDFB"/>
              </a:highlight>
            </a:endParaRPr>
          </a:p>
          <a:p>
            <a:pPr indent="-304800" lvl="0" marL="457200" rtl="0" algn="l">
              <a:lnSpc>
                <a:spcPct val="115000"/>
              </a:lnSpc>
              <a:spcBef>
                <a:spcPts val="0"/>
              </a:spcBef>
              <a:spcAft>
                <a:spcPts val="0"/>
              </a:spcAft>
              <a:buClr>
                <a:srgbClr val="0A171C"/>
              </a:buClr>
              <a:buSzPts val="1200"/>
              <a:buAutoNum type="arabicPeriod"/>
            </a:pPr>
            <a:r>
              <a:rPr lang="en" sz="1200">
                <a:solidFill>
                  <a:srgbClr val="0A171C"/>
                </a:solidFill>
                <a:highlight>
                  <a:srgbClr val="FEFDFB"/>
                </a:highlight>
              </a:rPr>
              <a:t>Actions</a:t>
            </a:r>
            <a:endParaRPr sz="1200">
              <a:solidFill>
                <a:srgbClr val="0A171C"/>
              </a:solidFill>
              <a:highlight>
                <a:srgbClr val="FEFDFB"/>
              </a:highlight>
            </a:endParaRPr>
          </a:p>
          <a:p>
            <a:pPr indent="-304800" lvl="1" marL="914400" rtl="0" algn="l">
              <a:lnSpc>
                <a:spcPct val="115000"/>
              </a:lnSpc>
              <a:spcBef>
                <a:spcPts val="0"/>
              </a:spcBef>
              <a:spcAft>
                <a:spcPts val="0"/>
              </a:spcAft>
              <a:buClr>
                <a:srgbClr val="0A171C"/>
              </a:buClr>
              <a:buSzPts val="1200"/>
              <a:buChar char="○"/>
            </a:pPr>
            <a:r>
              <a:rPr lang="en" sz="1200">
                <a:solidFill>
                  <a:srgbClr val="0A171C"/>
                </a:solidFill>
                <a:highlight>
                  <a:srgbClr val="FEFDFB"/>
                </a:highlight>
              </a:rPr>
              <a:t>Finally, we take actions that are rooted in what we believe to be true.</a:t>
            </a:r>
            <a:endParaRPr sz="1200">
              <a:solidFill>
                <a:srgbClr val="0A171C"/>
              </a:solidFill>
              <a:highlight>
                <a:srgbClr val="FEFDFB"/>
              </a:highlight>
            </a:endParaRPr>
          </a:p>
          <a:p>
            <a:pPr indent="0" lvl="0" marL="0" rtl="0" algn="l">
              <a:spcBef>
                <a:spcPts val="1400"/>
              </a:spcBef>
              <a:spcAft>
                <a:spcPts val="0"/>
              </a:spcAft>
              <a:buClr>
                <a:schemeClr val="dk1"/>
              </a:buClr>
              <a:buSzPts val="1100"/>
              <a:buFont typeface="Arial"/>
              <a:buNone/>
            </a:pPr>
            <a:r>
              <a:rPr lang="en" sz="1200">
                <a:solidFill>
                  <a:srgbClr val="2A2B2C"/>
                </a:solidFill>
              </a:rPr>
              <a:t>Graphic from: </a:t>
            </a:r>
            <a:r>
              <a:rPr lang="en" sz="1200" u="sng">
                <a:solidFill>
                  <a:schemeClr val="hlink"/>
                </a:solidFill>
                <a:hlinkClick r:id="rId2"/>
              </a:rPr>
              <a:t>https://thesystemsthinker.com/the-ladder-of-inference/</a:t>
            </a:r>
            <a:r>
              <a:rPr lang="en" sz="1200">
                <a:solidFill>
                  <a:srgbClr val="2A2B2C"/>
                </a:solidFill>
              </a:rPr>
              <a:t> </a:t>
            </a:r>
            <a:endParaRPr sz="1200">
              <a:solidFill>
                <a:srgbClr val="2A2B2C"/>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f31eeb5dd3_0_4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f31eeb5dd3_0_4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 your way down the ladder (1mins)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f31eeb5dd3_0_49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f31eeb5dd3_0_49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mins)</a:t>
            </a:r>
            <a:endParaRPr/>
          </a:p>
          <a:p>
            <a:pPr indent="0" lvl="0" marL="0" rtl="0" algn="l">
              <a:spcBef>
                <a:spcPts val="0"/>
              </a:spcBef>
              <a:spcAft>
                <a:spcPts val="0"/>
              </a:spcAft>
              <a:buNone/>
            </a:pPr>
            <a:r>
              <a:rPr lang="en"/>
              <a:t>https://americanart.si.edu/artwork/subway-8731</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f39811c2c6_0_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f39811c2c6_0_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ANNIE</a:t>
            </a:r>
            <a:endParaRPr/>
          </a:p>
          <a:p>
            <a:pPr indent="0" lvl="0" marL="0" rtl="0" algn="l">
              <a:lnSpc>
                <a:spcPct val="115000"/>
              </a:lnSpc>
              <a:spcBef>
                <a:spcPts val="0"/>
              </a:spcBef>
              <a:spcAft>
                <a:spcPts val="0"/>
              </a:spcAft>
              <a:buNone/>
            </a:pPr>
            <a:r>
              <a:rPr lang="en"/>
              <a:t>Psychologist Carl Rogers wrote, "Real communication occurs when we listen with understanding - to see the idea and attitude from the other person's point of view, to sense how it feels to them, to achieve their frame of reference in regard to the thing they are talking about." In asking generative questions, we are seeking to understand and to foster dialogue toward shared understanding. We shift from being right and knowing to inquiring. We seek to generate reflection and creativity.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None/>
            </a:pPr>
            <a:r>
              <a:rPr lang="en"/>
              <a:t>Open ended questions allows the speaker to imagine what could be, and explore what is. While close ended question invite efficiency and yes/no answers, they do not generate conversation. Additionally, the linguistic construction of questions affect their effectiveness and importance. It was found that questions starting with “Why,” “How,” and “What” are more powerful as compared to queries that start with simple “Who,’ “When,” “Where,” and “Which” which may fall under the less powerful category. This is because powerful questions motivate more reflective thinking and more profound level of conversation. One caveat: Why can be a trigger of judgement for some. Rephrasing Why questions to “How might we?” or “Help me understand” can help you move past accidental icebergs.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None/>
            </a:pPr>
            <a:r>
              <a:rPr lang="en"/>
              <a:t>The second dimension is the scope of the question which simply means knowing how to tailor the kind of question to our needs. The extent of asking the question must only be within the needs of the situation and realistic goals. We are not engaging in dialogue for dialogue’s sake. Lastly, the assumptions embedded into most of the questions must be appropriately applied. To demonstrate it, you might as well ask “What can be done to prevent it from happening again?” instead of “Why did you fail to do it?” The first question stimulates reflective thinking in contrast to the second question.</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Be anchored in positive intent, not positivity. The intent is positive in that you seek to make it better. Realize that by asking a question, you may be introducing unconscious bias. Before going forward with your questions, consider the following:</a:t>
            </a:r>
            <a:endParaRPr/>
          </a:p>
          <a:p>
            <a:pPr indent="0" lvl="0" marL="0" rtl="0" algn="l">
              <a:lnSpc>
                <a:spcPct val="115000"/>
              </a:lnSpc>
              <a:spcBef>
                <a:spcPts val="0"/>
              </a:spcBef>
              <a:spcAft>
                <a:spcPts val="0"/>
              </a:spcAft>
              <a:buClr>
                <a:schemeClr val="dk1"/>
              </a:buClr>
              <a:buSzPts val="1100"/>
              <a:buFont typeface="Arial"/>
              <a:buNone/>
            </a:pPr>
            <a:r>
              <a:rPr lang="en"/>
              <a:t>●What assumptions or beliefs are we introducing with this question?</a:t>
            </a:r>
            <a:endParaRPr/>
          </a:p>
          <a:p>
            <a:pPr indent="0" lvl="0" marL="0" rtl="0" algn="l">
              <a:lnSpc>
                <a:spcPct val="115000"/>
              </a:lnSpc>
              <a:spcBef>
                <a:spcPts val="0"/>
              </a:spcBef>
              <a:spcAft>
                <a:spcPts val="0"/>
              </a:spcAft>
              <a:buClr>
                <a:schemeClr val="dk1"/>
              </a:buClr>
              <a:buSzPts val="1100"/>
              <a:buFont typeface="Arial"/>
              <a:buNone/>
            </a:pPr>
            <a:r>
              <a:rPr lang="en"/>
              <a:t>●How would we approach this issue if we had an entirely different belief system?</a:t>
            </a:r>
            <a:endParaRPr/>
          </a:p>
          <a:p>
            <a:pPr indent="0" lvl="0" marL="0" rtl="0" algn="l">
              <a:lnSpc>
                <a:spcPct val="115000"/>
              </a:lnSpc>
              <a:spcBef>
                <a:spcPts val="0"/>
              </a:spcBef>
              <a:spcAft>
                <a:spcPts val="0"/>
              </a:spcAft>
              <a:buClr>
                <a:schemeClr val="dk1"/>
              </a:buClr>
              <a:buSzPts val="1100"/>
              <a:buFont typeface="Arial"/>
              <a:buNone/>
            </a:pPr>
            <a:r>
              <a:rPr lang="en"/>
              <a:t>●Is this a question to which we do not know the answer?  If we already know the answer or have a preset “right” response, it is not inquiry. </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1f39811c2c6_0_2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1f39811c2c6_0_2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ANNIE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Cognitive reframing is a psychological technique that consists of identifying and then changing the way situations, experiences, events, ideas, and/or emotions are viewed.The main goal of reframing is to refashion negative thoughts and to turn them into positive ones. It is important to highlight the opportunities, the good, and also be transparent about the difficulties and challenges. Framing what is good cannot be done by invalidating the realities of others involved in the change.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f31eeb5dd3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f31eeb5dd3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Photo by</a:t>
            </a:r>
            <a:r>
              <a:rPr lang="en">
                <a:solidFill>
                  <a:schemeClr val="dk1"/>
                </a:solidFill>
                <a:uFill>
                  <a:noFill/>
                </a:uFill>
                <a:hlinkClick r:id="rId2">
                  <a:extLst>
                    <a:ext uri="{A12FA001-AC4F-418D-AE19-62706E023703}">
                      <ahyp:hlinkClr val="tx"/>
                    </a:ext>
                  </a:extLst>
                </a:hlinkClick>
              </a:rPr>
              <a:t> </a:t>
            </a:r>
            <a:r>
              <a:rPr lang="en" u="sng">
                <a:solidFill>
                  <a:schemeClr val="hlink"/>
                </a:solidFill>
                <a:hlinkClick r:id="rId3"/>
              </a:rPr>
              <a:t>Joshua Hoehne</a:t>
            </a:r>
            <a:r>
              <a:rPr lang="en">
                <a:solidFill>
                  <a:schemeClr val="dk1"/>
                </a:solidFill>
              </a:rPr>
              <a:t> on</a:t>
            </a:r>
            <a:r>
              <a:rPr lang="en">
                <a:solidFill>
                  <a:schemeClr val="dk1"/>
                </a:solidFill>
                <a:uFill>
                  <a:noFill/>
                </a:uFill>
                <a:hlinkClick r:id="rId4">
                  <a:extLst>
                    <a:ext uri="{A12FA001-AC4F-418D-AE19-62706E023703}">
                      <ahyp:hlinkClr val="tx"/>
                    </a:ext>
                  </a:extLst>
                </a:hlinkClick>
              </a:rPr>
              <a:t> </a:t>
            </a:r>
            <a:r>
              <a:rPr lang="en" u="sng">
                <a:solidFill>
                  <a:schemeClr val="hlink"/>
                </a:solidFill>
                <a:hlinkClick r:id="rId5"/>
              </a:rPr>
              <a:t>Unsplash</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f31eeb5dd3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1f31eeb5dd3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Graphics from: </a:t>
            </a:r>
            <a:r>
              <a:rPr lang="en" u="sng">
                <a:solidFill>
                  <a:schemeClr val="hlink"/>
                </a:solidFill>
                <a:highlight>
                  <a:srgbClr val="FFFFFF"/>
                </a:highlight>
                <a:latin typeface="Roboto"/>
                <a:ea typeface="Roboto"/>
                <a:cs typeface="Roboto"/>
                <a:sym typeface="Roboto"/>
                <a:hlinkClick r:id="rId2"/>
              </a:rPr>
              <a:t>https://www.radicalcandor.com/radical-candor-not-brutal-honesty/</a:t>
            </a:r>
            <a:r>
              <a:rPr lang="en">
                <a:solidFill>
                  <a:srgbClr val="202124"/>
                </a:solidFill>
                <a:highlight>
                  <a:srgbClr val="FFFFFF"/>
                </a:highlight>
                <a:latin typeface="Roboto"/>
                <a:ea typeface="Roboto"/>
                <a:cs typeface="Roboto"/>
                <a:sym typeface="Roboto"/>
              </a:rPr>
              <a:t> </a:t>
            </a:r>
            <a:endParaRPr sz="1200">
              <a:solidFill>
                <a:srgbClr val="202124"/>
              </a:solidFill>
              <a:highlight>
                <a:schemeClr val="lt1"/>
              </a:highlight>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rPr lang="en"/>
              <a:t>Leaders are accountable for a healthy, productive organization. By marrying empathy with active feedback, radical candor offers simple framing to consider how to move into human-centered leadership that is focused on growth, empathy, and an ethic of care. </a:t>
            </a:r>
            <a:endParaRPr/>
          </a:p>
          <a:p>
            <a:pPr indent="0" lvl="0" marL="0" rtl="0" algn="l">
              <a:spcBef>
                <a:spcPts val="0"/>
              </a:spcBef>
              <a:spcAft>
                <a:spcPts val="0"/>
              </a:spcAft>
              <a:buNone/>
            </a:pPr>
            <a:r>
              <a:t/>
            </a:r>
            <a:endParaRPr sz="1000"/>
          </a:p>
          <a:p>
            <a:pPr indent="0" lvl="0" marL="0" rtl="0" algn="l">
              <a:spcBef>
                <a:spcPts val="0"/>
              </a:spcBef>
              <a:spcAft>
                <a:spcPts val="0"/>
              </a:spcAft>
              <a:buNone/>
            </a:pPr>
            <a:r>
              <a:rPr lang="en">
                <a:solidFill>
                  <a:srgbClr val="202124"/>
                </a:solidFill>
                <a:highlight>
                  <a:srgbClr val="FFFFFF"/>
                </a:highlight>
                <a:latin typeface="Roboto"/>
                <a:ea typeface="Roboto"/>
                <a:cs typeface="Roboto"/>
                <a:sym typeface="Roboto"/>
              </a:rPr>
              <a:t>“Radical Candor is Caring Personally and Challenging Directly, Not Brutal Honesty. The whole point of Radical Candor is that it really is possible to Care Personally and Challenge Directly at the same time.” Kim Scott believes that leaders can move beyond the dichotomy of leader as jerk or leader as incompetent. </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rgbClr val="202124"/>
              </a:solidFill>
              <a:highlight>
                <a:srgbClr val="FFFFFF"/>
              </a:highlight>
              <a:latin typeface="Roboto"/>
              <a:ea typeface="Roboto"/>
              <a:cs typeface="Roboto"/>
              <a:sym typeface="Roboto"/>
            </a:endParaRPr>
          </a:p>
          <a:p>
            <a:pPr indent="-298450" lvl="0" marL="457200" rtl="0" algn="l">
              <a:spcBef>
                <a:spcPts val="0"/>
              </a:spcBef>
              <a:spcAft>
                <a:spcPts val="0"/>
              </a:spcAft>
              <a:buClr>
                <a:srgbClr val="202124"/>
              </a:buClr>
              <a:buSzPts val="1100"/>
              <a:buFont typeface="Roboto"/>
              <a:buChar char="●"/>
            </a:pPr>
            <a:r>
              <a:rPr lang="en">
                <a:solidFill>
                  <a:srgbClr val="202124"/>
                </a:solidFill>
                <a:highlight>
                  <a:srgbClr val="FFFFFF"/>
                </a:highlight>
                <a:latin typeface="Roboto"/>
                <a:ea typeface="Roboto"/>
                <a:cs typeface="Roboto"/>
                <a:sym typeface="Roboto"/>
              </a:rPr>
              <a:t>“Radical Candor is kind and helpful.</a:t>
            </a:r>
            <a:endParaRPr>
              <a:solidFill>
                <a:srgbClr val="202124"/>
              </a:solidFill>
              <a:highlight>
                <a:srgbClr val="FFFFFF"/>
              </a:highlight>
              <a:latin typeface="Roboto"/>
              <a:ea typeface="Roboto"/>
              <a:cs typeface="Roboto"/>
              <a:sym typeface="Roboto"/>
            </a:endParaRPr>
          </a:p>
          <a:p>
            <a:pPr indent="-298450" lvl="0" marL="457200" rtl="0" algn="l">
              <a:spcBef>
                <a:spcPts val="0"/>
              </a:spcBef>
              <a:spcAft>
                <a:spcPts val="0"/>
              </a:spcAft>
              <a:buClr>
                <a:srgbClr val="202124"/>
              </a:buClr>
              <a:buSzPts val="1100"/>
              <a:buFont typeface="Roboto"/>
              <a:buChar char="●"/>
            </a:pPr>
            <a:r>
              <a:rPr lang="en">
                <a:solidFill>
                  <a:srgbClr val="202124"/>
                </a:solidFill>
                <a:highlight>
                  <a:srgbClr val="FFFFFF"/>
                </a:highlight>
                <a:latin typeface="Roboto"/>
                <a:ea typeface="Roboto"/>
                <a:cs typeface="Roboto"/>
                <a:sym typeface="Roboto"/>
              </a:rPr>
              <a:t>Obnoxious Aggression is mean but may be helpful. Obnoxious Aggression is also called “brutal honesty” or “front stabbing.”</a:t>
            </a:r>
            <a:endParaRPr>
              <a:solidFill>
                <a:srgbClr val="202124"/>
              </a:solidFill>
              <a:highlight>
                <a:srgbClr val="FFFFFF"/>
              </a:highlight>
              <a:latin typeface="Roboto"/>
              <a:ea typeface="Roboto"/>
              <a:cs typeface="Roboto"/>
              <a:sym typeface="Roboto"/>
            </a:endParaRPr>
          </a:p>
          <a:p>
            <a:pPr indent="-298450" lvl="0" marL="457200" rtl="0" algn="l">
              <a:spcBef>
                <a:spcPts val="0"/>
              </a:spcBef>
              <a:spcAft>
                <a:spcPts val="0"/>
              </a:spcAft>
              <a:buClr>
                <a:srgbClr val="202124"/>
              </a:buClr>
              <a:buSzPts val="1100"/>
              <a:buFont typeface="Roboto"/>
              <a:buChar char="●"/>
            </a:pPr>
            <a:r>
              <a:rPr lang="en">
                <a:solidFill>
                  <a:srgbClr val="202124"/>
                </a:solidFill>
                <a:highlight>
                  <a:srgbClr val="FFFFFF"/>
                </a:highlight>
                <a:latin typeface="Roboto"/>
                <a:ea typeface="Roboto"/>
                <a:cs typeface="Roboto"/>
                <a:sym typeface="Roboto"/>
              </a:rPr>
              <a:t>Ruinous Empathy is “nice” but ultimately unhelpful or even damaging. It’s seeing somebody with their fly down, but, not wanting to embarrass them, saying nothing, with the result that 15 more people see them with their fly down — more embarrassing for them.</a:t>
            </a:r>
            <a:endParaRPr>
              <a:solidFill>
                <a:srgbClr val="202124"/>
              </a:solidFill>
              <a:highlight>
                <a:srgbClr val="FFFFFF"/>
              </a:highlight>
              <a:latin typeface="Roboto"/>
              <a:ea typeface="Roboto"/>
              <a:cs typeface="Roboto"/>
              <a:sym typeface="Roboto"/>
            </a:endParaRPr>
          </a:p>
          <a:p>
            <a:pPr indent="-298450" lvl="0" marL="457200" rtl="0" algn="l">
              <a:spcBef>
                <a:spcPts val="0"/>
              </a:spcBef>
              <a:spcAft>
                <a:spcPts val="0"/>
              </a:spcAft>
              <a:buClr>
                <a:srgbClr val="202124"/>
              </a:buClr>
              <a:buSzPts val="1100"/>
              <a:buFont typeface="Roboto"/>
              <a:buChar char="●"/>
            </a:pPr>
            <a:r>
              <a:rPr lang="en">
                <a:solidFill>
                  <a:srgbClr val="202124"/>
                </a:solidFill>
                <a:highlight>
                  <a:srgbClr val="FFFFFF"/>
                </a:highlight>
                <a:latin typeface="Roboto"/>
                <a:ea typeface="Roboto"/>
                <a:cs typeface="Roboto"/>
                <a:sym typeface="Roboto"/>
              </a:rPr>
              <a:t>Manipulative Insincerity is a stab in the back.”</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a:solidFill>
                  <a:srgbClr val="202124"/>
                </a:solidFill>
                <a:highlight>
                  <a:srgbClr val="FFFFFF"/>
                </a:highlight>
                <a:latin typeface="Roboto"/>
                <a:ea typeface="Roboto"/>
                <a:cs typeface="Roboto"/>
                <a:sym typeface="Roboto"/>
              </a:rPr>
              <a:t>Holding someone accountable for something they have not been told is in fact cruel. This is also a place to let go of ‘they should know’ as that centers white middle-class professionalism and serves as a form of gatekeeping. </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a:solidFill>
                  <a:srgbClr val="202124"/>
                </a:solidFill>
                <a:highlight>
                  <a:srgbClr val="FFFFFF"/>
                </a:highlight>
                <a:latin typeface="Roboto"/>
                <a:ea typeface="Roboto"/>
                <a:cs typeface="Roboto"/>
                <a:sym typeface="Roboto"/>
              </a:rPr>
              <a:t> </a:t>
            </a:r>
            <a:endParaRPr>
              <a:solidFill>
                <a:srgbClr val="202124"/>
              </a:solidFill>
              <a:highlight>
                <a:srgbClr val="FFFFFF"/>
              </a:highlight>
              <a:latin typeface="Roboto"/>
              <a:ea typeface="Roboto"/>
              <a:cs typeface="Roboto"/>
              <a:sym typeface="Roboto"/>
            </a:endParaRPr>
          </a:p>
          <a:p>
            <a:pPr indent="0" lvl="0" marL="0" rtl="0" algn="l">
              <a:spcBef>
                <a:spcPts val="0"/>
              </a:spcBef>
              <a:spcAft>
                <a:spcPts val="0"/>
              </a:spcAft>
              <a:buNone/>
            </a:pPr>
            <a:r>
              <a:rPr lang="en" u="sng">
                <a:solidFill>
                  <a:schemeClr val="hlink"/>
                </a:solidFill>
                <a:highlight>
                  <a:srgbClr val="FFFFFF"/>
                </a:highlight>
                <a:latin typeface="Roboto"/>
                <a:ea typeface="Roboto"/>
                <a:cs typeface="Roboto"/>
                <a:sym typeface="Roboto"/>
                <a:hlinkClick r:id="rId3"/>
              </a:rPr>
              <a:t>https://www.radicalcandor.com/radical-candor-not-brutal-honesty/</a:t>
            </a:r>
            <a:r>
              <a:rPr lang="en">
                <a:solidFill>
                  <a:srgbClr val="202124"/>
                </a:solidFill>
                <a:highlight>
                  <a:srgbClr val="FFFFFF"/>
                </a:highlight>
                <a:latin typeface="Roboto"/>
                <a:ea typeface="Roboto"/>
                <a:cs typeface="Roboto"/>
                <a:sym typeface="Roboto"/>
              </a:rPr>
              <a:t> </a:t>
            </a:r>
            <a:endParaRPr>
              <a:solidFill>
                <a:srgbClr val="202124"/>
              </a:solidFill>
              <a:highlight>
                <a:srgbClr val="FFFFFF"/>
              </a:highlight>
              <a:latin typeface="Roboto"/>
              <a:ea typeface="Roboto"/>
              <a:cs typeface="Roboto"/>
              <a:sym typeface="Robo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f39811c2c6_0_2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f39811c2c6_0_2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Reflection and deepening self-awareness were a big part of my continued growth. Failure is often very personal. It is important that we use those moments to grow. We should ask how might I approach that differently (reflection) rather than what is wrong with me or why me (introspection). At the same time, we need to give ourselves enough compassion to feel our emotions and process them.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f3506b4f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1f3506b4f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1f39811c2c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1f39811c2c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f39811c2c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1f39811c2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f261f62dd0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f261f62dd0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min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Simply put human-centered leaders put people first, prioritizing people and culture. It shape their communication style, their mindset, and how they approach opportunities and problems. Human-centered leaders are similar to inclusive leaders in that acknowledge their blind spots and seek wider perspectives. They actively engage those who have the details needed to make decisions. They work to remove barriers. They enable individuals to create, innovate, and charge full speed ahead. They recognize the humanity in others, cultivate growth in others, and create healthy, connected communities for others, in order to foster cultures of caring, mission-focus, and trust. It is a relational approach to leadership, not a transactional one focused on outcomes.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How do we make sure that our approach to engaging with staff is focused on building and sustaining relationships? Have we answered which humans are being centered and why? T</a:t>
            </a:r>
            <a:r>
              <a:rPr lang="en">
                <a:solidFill>
                  <a:schemeClr val="dk1"/>
                </a:solidFill>
              </a:rPr>
              <a:t>oday we are focusing on the human within the organization, the colleagues are helping us function.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want to acknowledge danger of human-centered can be a focus on culture at the expense of mission fulfillment. It can be a focus on personal needs at the expense of organizational needs.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f39811c2c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f39811c2c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t>Traditional change mgt is about mitigating risks. What if it could promote good? Human-centered layers in order to promote good by:</a:t>
            </a:r>
            <a:endParaRPr/>
          </a:p>
          <a:p>
            <a:pPr indent="-298450" lvl="0" marL="457200" rtl="0" algn="l">
              <a:lnSpc>
                <a:spcPct val="115000"/>
              </a:lnSpc>
              <a:spcBef>
                <a:spcPts val="0"/>
              </a:spcBef>
              <a:spcAft>
                <a:spcPts val="0"/>
              </a:spcAft>
              <a:buSzPts val="1100"/>
              <a:buAutoNum type="arabicPeriod"/>
            </a:pPr>
            <a:r>
              <a:rPr lang="en"/>
              <a:t>Centers the human-experience</a:t>
            </a:r>
            <a:endParaRPr/>
          </a:p>
          <a:p>
            <a:pPr indent="-298450" lvl="0" marL="457200" rtl="0" algn="l">
              <a:lnSpc>
                <a:spcPct val="115000"/>
              </a:lnSpc>
              <a:spcBef>
                <a:spcPts val="0"/>
              </a:spcBef>
              <a:spcAft>
                <a:spcPts val="0"/>
              </a:spcAft>
              <a:buSzPts val="1100"/>
              <a:buAutoNum type="arabicPeriod"/>
            </a:pPr>
            <a:r>
              <a:rPr lang="en"/>
              <a:t>Engages colleagues as partners</a:t>
            </a:r>
            <a:endParaRPr/>
          </a:p>
          <a:p>
            <a:pPr indent="-298450" lvl="0" marL="457200" rtl="0" algn="l">
              <a:lnSpc>
                <a:spcPct val="115000"/>
              </a:lnSpc>
              <a:spcBef>
                <a:spcPts val="0"/>
              </a:spcBef>
              <a:spcAft>
                <a:spcPts val="0"/>
              </a:spcAft>
              <a:buSzPts val="1100"/>
              <a:buAutoNum type="arabicPeriod"/>
            </a:pPr>
            <a:r>
              <a:rPr lang="en"/>
              <a:t>Provides opportunities to plan and take action</a:t>
            </a:r>
            <a:endParaRPr/>
          </a:p>
          <a:p>
            <a:pPr indent="-298450" lvl="0" marL="457200" rtl="0" algn="l">
              <a:lnSpc>
                <a:spcPct val="115000"/>
              </a:lnSpc>
              <a:spcBef>
                <a:spcPts val="0"/>
              </a:spcBef>
              <a:spcAft>
                <a:spcPts val="0"/>
              </a:spcAft>
              <a:buSzPts val="1100"/>
              <a:buAutoNum type="arabicPeriod"/>
            </a:pPr>
            <a:r>
              <a:rPr lang="en"/>
              <a:t>Articulates why, what, and how</a:t>
            </a:r>
            <a:endParaRPr/>
          </a:p>
          <a:p>
            <a:pPr indent="-298450" lvl="0" marL="457200" rtl="0" algn="l">
              <a:lnSpc>
                <a:spcPct val="115000"/>
              </a:lnSpc>
              <a:spcBef>
                <a:spcPts val="0"/>
              </a:spcBef>
              <a:spcAft>
                <a:spcPts val="0"/>
              </a:spcAft>
              <a:buSzPts val="1100"/>
              <a:buAutoNum type="arabicPeriod"/>
            </a:pPr>
            <a:r>
              <a:rPr lang="en"/>
              <a:t>Seeks to co-create as an ideal</a:t>
            </a:r>
            <a:endParaRPr/>
          </a:p>
          <a:p>
            <a:pPr indent="0" lvl="0" marL="0" rtl="0" algn="l">
              <a:lnSpc>
                <a:spcPct val="115000"/>
              </a:lnSpc>
              <a:spcBef>
                <a:spcPts val="0"/>
              </a:spcBef>
              <a:spcAft>
                <a:spcPts val="0"/>
              </a:spcAft>
              <a:buClr>
                <a:schemeClr val="dk1"/>
              </a:buClr>
              <a:buSzPts val="1100"/>
              <a:buFont typeface="Arial"/>
              <a:buNone/>
            </a:pPr>
            <a:r>
              <a:rPr lang="en"/>
              <a:t>Whether change is planned or unplanned, directed or self-driven, participatory or imposed, we control and can control how we proceed through a change. Even when we have no agency in defining the change, we can be intentional in our reaction, our engagement in making it happen, and using the power of strategic yes and no to recapture a level of agency. Leveraging change management encourages everyone to engage with change efforts and to rapidly, completely and proficiently make the required changes to their day-to-day work. We can help empower others by providing clarity, asking how might we, and leveraging compassion and empathy.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Participation increases empowerment, which reduces helplessness and leads to action</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f4601572d5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f4601572d5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Empathy is the ability to understand and share the feelings of another. Empathy includes both cognitive (aka intellectually) and emotional (aka shared emotions). “Radical empathy is a concept that does exactly that – it encourages people to actively consider another person's point of view in order to connect more deeply with them.” Today, this trait enables us to see and understand another person's point of view.</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1200"/>
              </a:spcAft>
              <a:buClr>
                <a:schemeClr val="dk1"/>
              </a:buClr>
              <a:buSzPts val="1100"/>
              <a:buFont typeface="Arial"/>
              <a:buNone/>
            </a:pPr>
            <a:r>
              <a:rPr lang="en" sz="1800">
                <a:solidFill>
                  <a:srgbClr val="595959"/>
                </a:solidFill>
              </a:rPr>
              <a:t>Paterson, Jacqui. N.d. Radical empathy: what is it and what are the benefits? </a:t>
            </a:r>
            <a:r>
              <a:rPr lang="en" sz="1800" u="sng">
                <a:solidFill>
                  <a:srgbClr val="0000FF"/>
                </a:solidFill>
                <a:hlinkClick r:id="rId2">
                  <a:extLst>
                    <a:ext uri="{A12FA001-AC4F-418D-AE19-62706E023703}">
                      <ahyp:hlinkClr val="tx"/>
                    </a:ext>
                  </a:extLst>
                </a:hlinkClick>
              </a:rPr>
              <a:t>https://www.happiness.com/magazine/relationships/radical-empathy-extreme-what-is-it</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f31eeb5dd3_0_2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f31eeb5dd3_0_2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Developed by William Bridges, the Bridges’ Transition Model provides a framework to help think about the human experience of change by dividing the transition into three phrases: Endings, Neutral Zone, and New Beginnings.</a:t>
            </a:r>
            <a:endParaRPr sz="1150">
              <a:solidFill>
                <a:schemeClr val="dk1"/>
              </a:solidFill>
              <a:highlight>
                <a:srgbClr val="FFFFFF"/>
              </a:highlight>
            </a:endParaRPr>
          </a:p>
          <a:p>
            <a:pPr indent="0" lvl="0" marL="0" rtl="0" algn="l">
              <a:lnSpc>
                <a:spcPct val="100000"/>
              </a:lnSpc>
              <a:spcBef>
                <a:spcPts val="2300"/>
              </a:spcBef>
              <a:spcAft>
                <a:spcPts val="0"/>
              </a:spcAft>
              <a:buClr>
                <a:schemeClr val="dk1"/>
              </a:buClr>
              <a:buSzPts val="1100"/>
              <a:buFont typeface="Arial"/>
              <a:buNone/>
            </a:pPr>
            <a:r>
              <a:rPr lang="en">
                <a:solidFill>
                  <a:schemeClr val="dk1"/>
                </a:solidFill>
                <a:highlight>
                  <a:srgbClr val="FFFFFF"/>
                </a:highlight>
              </a:rPr>
              <a:t>Change is something that happens to people, even if they don’t agree with it. Transition, on the other hand, is internal. It’s what happens in people’s minds as they go through change. Change can happen very quickly, while transition usually occurs more slowly.</a:t>
            </a:r>
            <a:endParaRPr>
              <a:solidFill>
                <a:schemeClr val="dk1"/>
              </a:solidFill>
              <a:highlight>
                <a:srgbClr val="FFFFFF"/>
              </a:highlight>
            </a:endParaRPr>
          </a:p>
          <a:p>
            <a:pPr indent="0" lvl="0" marL="0" rtl="0" algn="l">
              <a:lnSpc>
                <a:spcPct val="100000"/>
              </a:lnSpc>
              <a:spcBef>
                <a:spcPts val="2300"/>
              </a:spcBef>
              <a:spcAft>
                <a:spcPts val="0"/>
              </a:spcAft>
              <a:buClr>
                <a:schemeClr val="dk1"/>
              </a:buClr>
              <a:buSzPts val="1100"/>
              <a:buFont typeface="Arial"/>
              <a:buNone/>
            </a:pPr>
            <a:r>
              <a:rPr lang="en">
                <a:solidFill>
                  <a:schemeClr val="dk1"/>
                </a:solidFill>
                <a:highlight>
                  <a:srgbClr val="FFFFFF"/>
                </a:highlight>
              </a:rPr>
              <a:t>People experience transition in differing intensity and move through them at different speeds depending on factors such as:</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t>
            </a:r>
            <a:r>
              <a:rPr lang="en">
                <a:solidFill>
                  <a:schemeClr val="dk1"/>
                </a:solidFill>
                <a:highlight>
                  <a:srgbClr val="FFFFFF"/>
                </a:highlight>
              </a:rPr>
              <a:t>the degree to which the change takes them by surprise</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t>
            </a:r>
            <a:r>
              <a:rPr lang="en">
                <a:solidFill>
                  <a:schemeClr val="dk1"/>
                </a:solidFill>
                <a:highlight>
                  <a:srgbClr val="FFFFFF"/>
                </a:highlight>
              </a:rPr>
              <a:t>the degree the change places them in an uncertain or unfamiliar situation</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t>
            </a:r>
            <a:r>
              <a:rPr lang="en">
                <a:solidFill>
                  <a:schemeClr val="dk1"/>
                </a:solidFill>
                <a:highlight>
                  <a:srgbClr val="FFFFFF"/>
                </a:highlight>
              </a:rPr>
              <a:t>their stage of life</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t>
            </a:r>
            <a:r>
              <a:rPr lang="en">
                <a:solidFill>
                  <a:schemeClr val="dk1"/>
                </a:solidFill>
                <a:highlight>
                  <a:srgbClr val="FFFFFF"/>
                </a:highlight>
              </a:rPr>
              <a:t>the number of other transitions they are experiencing at the same time</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t>
            </a:r>
            <a:r>
              <a:rPr lang="en">
                <a:solidFill>
                  <a:schemeClr val="dk1"/>
                </a:solidFill>
                <a:highlight>
                  <a:srgbClr val="FFFFFF"/>
                </a:highlight>
              </a:rPr>
              <a:t>their opportunity to talk about their feelings</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t>
            </a:r>
            <a:r>
              <a:rPr lang="en">
                <a:solidFill>
                  <a:schemeClr val="dk1"/>
                </a:solidFill>
                <a:highlight>
                  <a:srgbClr val="FFFFFF"/>
                </a:highlight>
              </a:rPr>
              <a:t>their individual temperament</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t>
            </a:r>
            <a:r>
              <a:rPr lang="en">
                <a:solidFill>
                  <a:schemeClr val="dk1"/>
                </a:solidFill>
                <a:highlight>
                  <a:srgbClr val="FFFFFF"/>
                </a:highlight>
              </a:rPr>
              <a:t>the impact upon them personally</a:t>
            </a:r>
            <a:endParaRPr>
              <a:solidFill>
                <a:schemeClr val="dk1"/>
              </a:solidFill>
              <a:highlight>
                <a:srgbClr val="FFFFFF"/>
              </a:highlight>
            </a:endParaRPr>
          </a:p>
          <a:p>
            <a:pPr indent="0" lvl="0" marL="0" rtl="0" algn="l">
              <a:lnSpc>
                <a:spcPct val="100000"/>
              </a:lnSpc>
              <a:spcBef>
                <a:spcPts val="1400"/>
              </a:spcBef>
              <a:spcAft>
                <a:spcPts val="0"/>
              </a:spcAft>
              <a:buNone/>
            </a:pPr>
            <a:r>
              <a:rPr lang="en">
                <a:solidFill>
                  <a:schemeClr val="dk1"/>
                </a:solidFill>
                <a:highlight>
                  <a:srgbClr val="FFFFFF"/>
                </a:highlight>
              </a:rPr>
              <a:t>The model highlights three stages of transition that people go through when they experience change and helps people understand why they are finding change difficult and then helps them move on psychologically.</a:t>
            </a:r>
            <a:endParaRPr>
              <a:solidFill>
                <a:schemeClr val="dk1"/>
              </a:solidFill>
              <a:highlight>
                <a:srgbClr val="FFFFFF"/>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Endings</a:t>
            </a:r>
            <a:r>
              <a:rPr lang="en">
                <a:solidFill>
                  <a:schemeClr val="dk1"/>
                </a:solidFill>
              </a:rPr>
              <a:t>: This phase acknowledges the (often overlooked fact) that before something new begins, something old has to end.</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Neutral Zone</a:t>
            </a:r>
            <a:r>
              <a:rPr lang="en">
                <a:solidFill>
                  <a:schemeClr val="dk1"/>
                </a:solidFill>
              </a:rPr>
              <a:t>: This is the space between the old way of doing things and the new way of doing things. One of the things I appreciate about this visual depiction of the Bridges Model is that it demonstrates the typical drop in productivity during the Neutral Zone.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New Beginnings</a:t>
            </a:r>
            <a:r>
              <a:rPr lang="en">
                <a:solidFill>
                  <a:schemeClr val="dk1"/>
                </a:solidFill>
              </a:rPr>
              <a:t>: This phase is when the change begins to be felt in minds &amp; hearts. There are new values, new attitudes, new identities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The focus here is on recognizing the emotions associated with each phase and to build empathy and compassion for colleagues who are living through the change at their own pace. By using this model, one can acknowledge the past and help colleagues look towards the future. And while presented in a linear fashion, one often moves back and forth between the phases. </a:t>
            </a:r>
            <a:endParaRPr>
              <a:solidFill>
                <a:schemeClr val="dk1"/>
              </a:solidFill>
            </a:endParaRPr>
          </a:p>
          <a:p>
            <a:pPr indent="0" lvl="0" marL="0" rtl="0" algn="l">
              <a:lnSpc>
                <a:spcPct val="100000"/>
              </a:lnSpc>
              <a:spcBef>
                <a:spcPts val="1400"/>
              </a:spcBef>
              <a:spcAft>
                <a:spcPts val="0"/>
              </a:spcAft>
              <a:buClr>
                <a:schemeClr val="dk1"/>
              </a:buClr>
              <a:buSzPts val="1100"/>
              <a:buFont typeface="Arial"/>
              <a:buNone/>
            </a:pPr>
            <a:r>
              <a:t/>
            </a:r>
            <a:endParaRPr>
              <a:solidFill>
                <a:schemeClr val="dk1"/>
              </a:solidFill>
              <a:highlight>
                <a:srgbClr val="FFFFFF"/>
              </a:highlight>
            </a:endParaRPr>
          </a:p>
          <a:p>
            <a:pPr indent="0" lvl="0" marL="0" rtl="0" algn="l">
              <a:lnSpc>
                <a:spcPct val="100000"/>
              </a:lnSpc>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f261f62dd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f261f62dd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222222"/>
                </a:solidFill>
              </a:rPr>
              <a:t>The values alignment is critical to sustainable change. Consider:</a:t>
            </a:r>
            <a:endParaRPr>
              <a:solidFill>
                <a:srgbClr val="222222"/>
              </a:solidFill>
            </a:endParaRPr>
          </a:p>
          <a:p>
            <a:pPr indent="-298450" lvl="0" marL="457200" rtl="0" algn="l">
              <a:lnSpc>
                <a:spcPct val="115000"/>
              </a:lnSpc>
              <a:spcBef>
                <a:spcPts val="0"/>
              </a:spcBef>
              <a:spcAft>
                <a:spcPts val="0"/>
              </a:spcAft>
              <a:buClr>
                <a:srgbClr val="222222"/>
              </a:buClr>
              <a:buSzPts val="1100"/>
              <a:buChar char="●"/>
            </a:pPr>
            <a:r>
              <a:rPr lang="en">
                <a:solidFill>
                  <a:srgbClr val="222222"/>
                </a:solidFill>
              </a:rPr>
              <a:t>What are the aspirational and lived values of your organization?</a:t>
            </a:r>
            <a:endParaRPr>
              <a:solidFill>
                <a:srgbClr val="222222"/>
              </a:solidFill>
            </a:endParaRPr>
          </a:p>
          <a:p>
            <a:pPr indent="-298450" lvl="0" marL="457200" rtl="0" algn="l">
              <a:lnSpc>
                <a:spcPct val="115000"/>
              </a:lnSpc>
              <a:spcBef>
                <a:spcPts val="0"/>
              </a:spcBef>
              <a:spcAft>
                <a:spcPts val="0"/>
              </a:spcAft>
              <a:buClr>
                <a:srgbClr val="222222"/>
              </a:buClr>
              <a:buSzPts val="1100"/>
              <a:buChar char="●"/>
            </a:pPr>
            <a:r>
              <a:rPr lang="en">
                <a:solidFill>
                  <a:srgbClr val="222222"/>
                </a:solidFill>
              </a:rPr>
              <a:t>How well aligned are individuals to these values as seen through their actions and behaviors?</a:t>
            </a:r>
            <a:endParaRPr>
              <a:solidFill>
                <a:srgbClr val="222222"/>
              </a:solidFill>
            </a:endParaRPr>
          </a:p>
          <a:p>
            <a:pPr indent="-298450" lvl="0" marL="457200" rtl="0" algn="l">
              <a:lnSpc>
                <a:spcPct val="115000"/>
              </a:lnSpc>
              <a:spcBef>
                <a:spcPts val="0"/>
              </a:spcBef>
              <a:spcAft>
                <a:spcPts val="0"/>
              </a:spcAft>
              <a:buClr>
                <a:srgbClr val="222222"/>
              </a:buClr>
              <a:buSzPts val="1100"/>
              <a:buChar char="●"/>
            </a:pPr>
            <a:r>
              <a:rPr lang="en">
                <a:solidFill>
                  <a:srgbClr val="222222"/>
                </a:solidFill>
              </a:rPr>
              <a:t>How well aligned are processes and structures to the values?</a:t>
            </a:r>
            <a:endParaRPr>
              <a:solidFill>
                <a:srgbClr val="222222"/>
              </a:solidFill>
            </a:endParaRPr>
          </a:p>
          <a:p>
            <a:pPr indent="0" lvl="0" marL="0" rtl="0" algn="l">
              <a:lnSpc>
                <a:spcPct val="115000"/>
              </a:lnSpc>
              <a:spcBef>
                <a:spcPts val="0"/>
              </a:spcBef>
              <a:spcAft>
                <a:spcPts val="0"/>
              </a:spcAft>
              <a:buNone/>
            </a:pPr>
            <a:r>
              <a:t/>
            </a:r>
            <a:endParaRPr>
              <a:solidFill>
                <a:srgbClr val="222222"/>
              </a:solidFill>
            </a:endParaRPr>
          </a:p>
          <a:p>
            <a:pPr indent="0" lvl="0" marL="0" rtl="0" algn="l">
              <a:lnSpc>
                <a:spcPct val="115000"/>
              </a:lnSpc>
              <a:spcBef>
                <a:spcPts val="0"/>
              </a:spcBef>
              <a:spcAft>
                <a:spcPts val="0"/>
              </a:spcAft>
              <a:buNone/>
            </a:pPr>
            <a:r>
              <a:rPr lang="en">
                <a:solidFill>
                  <a:srgbClr val="222222"/>
                </a:solidFill>
              </a:rPr>
              <a:t>By starting with the humans involved in the change, we can live the values we hold towards our colleagues. We can enable champions rather than detractors. Few are truly, irreparably against change. Humans are often against change where they have no agency and feel powerless. In the absence of engagement, the human brain will fill in the blanks and often with the negativity bias that has helped us survive as a specie.  the alignment between personal and organisational values to occur and, thereby, allowing the organisation to evolve and remain viable.</a:t>
            </a:r>
            <a:endParaRPr>
              <a:solidFill>
                <a:srgbClr val="222222"/>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50"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txBox="1"/>
          <p:nvPr>
            <p:ph type="title"/>
          </p:nvPr>
        </p:nvSpPr>
        <p:spPr>
          <a:xfrm>
            <a:off x="311700" y="307825"/>
            <a:ext cx="2631900" cy="4316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54" name="Google Shape;54;p13"/>
          <p:cNvSpPr txBox="1"/>
          <p:nvPr>
            <p:ph idx="1" type="body"/>
          </p:nvPr>
        </p:nvSpPr>
        <p:spPr>
          <a:xfrm>
            <a:off x="4011825" y="364950"/>
            <a:ext cx="4850400" cy="42597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55" name="Google Shape;55;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
    <p:bg>
      <p:bgPr>
        <a:solidFill>
          <a:srgbClr val="FFFFFF"/>
        </a:solidFill>
      </p:bgPr>
    </p:bg>
    <p:spTree>
      <p:nvGrpSpPr>
        <p:cNvPr id="56" name="Shape 56"/>
        <p:cNvGrpSpPr/>
        <p:nvPr/>
      </p:nvGrpSpPr>
      <p:grpSpPr>
        <a:xfrm>
          <a:off x="0" y="0"/>
          <a:ext cx="0" cy="0"/>
          <a:chOff x="0" y="0"/>
          <a:chExt cx="0" cy="0"/>
        </a:xfrm>
      </p:grpSpPr>
      <p:sp>
        <p:nvSpPr>
          <p:cNvPr id="57" name="Google Shape;57;p1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0" y="4665575"/>
            <a:ext cx="9144000" cy="477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txBox="1"/>
          <p:nvPr>
            <p:ph type="title"/>
          </p:nvPr>
        </p:nvSpPr>
        <p:spPr>
          <a:xfrm>
            <a:off x="349300" y="334525"/>
            <a:ext cx="7407000" cy="6630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200"/>
              <a:buNone/>
              <a:defRPr b="1" sz="3200">
                <a:solidFill>
                  <a:schemeClr val="dk1"/>
                </a:solidFill>
              </a:defRPr>
            </a:lvl1pPr>
            <a:lvl2pPr lvl="1" algn="l">
              <a:lnSpc>
                <a:spcPct val="100000"/>
              </a:lnSpc>
              <a:spcBef>
                <a:spcPts val="0"/>
              </a:spcBef>
              <a:spcAft>
                <a:spcPts val="0"/>
              </a:spcAft>
              <a:buClr>
                <a:schemeClr val="dk1"/>
              </a:buClr>
              <a:buSzPts val="3200"/>
              <a:buNone/>
              <a:defRPr b="1" sz="3200">
                <a:solidFill>
                  <a:schemeClr val="dk1"/>
                </a:solidFill>
              </a:defRPr>
            </a:lvl2pPr>
            <a:lvl3pPr lvl="2" algn="l">
              <a:lnSpc>
                <a:spcPct val="100000"/>
              </a:lnSpc>
              <a:spcBef>
                <a:spcPts val="0"/>
              </a:spcBef>
              <a:spcAft>
                <a:spcPts val="0"/>
              </a:spcAft>
              <a:buClr>
                <a:schemeClr val="dk1"/>
              </a:buClr>
              <a:buSzPts val="3200"/>
              <a:buNone/>
              <a:defRPr b="1" sz="3200">
                <a:solidFill>
                  <a:schemeClr val="dk1"/>
                </a:solidFill>
              </a:defRPr>
            </a:lvl3pPr>
            <a:lvl4pPr lvl="3" algn="l">
              <a:lnSpc>
                <a:spcPct val="100000"/>
              </a:lnSpc>
              <a:spcBef>
                <a:spcPts val="0"/>
              </a:spcBef>
              <a:spcAft>
                <a:spcPts val="0"/>
              </a:spcAft>
              <a:buClr>
                <a:schemeClr val="dk1"/>
              </a:buClr>
              <a:buSzPts val="3200"/>
              <a:buNone/>
              <a:defRPr b="1" sz="3200">
                <a:solidFill>
                  <a:schemeClr val="dk1"/>
                </a:solidFill>
              </a:defRPr>
            </a:lvl4pPr>
            <a:lvl5pPr lvl="4" algn="l">
              <a:lnSpc>
                <a:spcPct val="100000"/>
              </a:lnSpc>
              <a:spcBef>
                <a:spcPts val="0"/>
              </a:spcBef>
              <a:spcAft>
                <a:spcPts val="0"/>
              </a:spcAft>
              <a:buClr>
                <a:schemeClr val="dk1"/>
              </a:buClr>
              <a:buSzPts val="3200"/>
              <a:buNone/>
              <a:defRPr b="1" sz="3200">
                <a:solidFill>
                  <a:schemeClr val="dk1"/>
                </a:solidFill>
              </a:defRPr>
            </a:lvl5pPr>
            <a:lvl6pPr lvl="5" algn="l">
              <a:lnSpc>
                <a:spcPct val="100000"/>
              </a:lnSpc>
              <a:spcBef>
                <a:spcPts val="0"/>
              </a:spcBef>
              <a:spcAft>
                <a:spcPts val="0"/>
              </a:spcAft>
              <a:buClr>
                <a:schemeClr val="dk1"/>
              </a:buClr>
              <a:buSzPts val="3200"/>
              <a:buNone/>
              <a:defRPr b="1" sz="3200">
                <a:solidFill>
                  <a:schemeClr val="dk1"/>
                </a:solidFill>
              </a:defRPr>
            </a:lvl6pPr>
            <a:lvl7pPr lvl="6" algn="l">
              <a:lnSpc>
                <a:spcPct val="100000"/>
              </a:lnSpc>
              <a:spcBef>
                <a:spcPts val="0"/>
              </a:spcBef>
              <a:spcAft>
                <a:spcPts val="0"/>
              </a:spcAft>
              <a:buClr>
                <a:schemeClr val="dk1"/>
              </a:buClr>
              <a:buSzPts val="3200"/>
              <a:buNone/>
              <a:defRPr b="1" sz="3200">
                <a:solidFill>
                  <a:schemeClr val="dk1"/>
                </a:solidFill>
              </a:defRPr>
            </a:lvl7pPr>
            <a:lvl8pPr lvl="7" algn="l">
              <a:lnSpc>
                <a:spcPct val="100000"/>
              </a:lnSpc>
              <a:spcBef>
                <a:spcPts val="0"/>
              </a:spcBef>
              <a:spcAft>
                <a:spcPts val="0"/>
              </a:spcAft>
              <a:buClr>
                <a:schemeClr val="dk1"/>
              </a:buClr>
              <a:buSzPts val="3200"/>
              <a:buNone/>
              <a:defRPr b="1" sz="3200">
                <a:solidFill>
                  <a:schemeClr val="dk1"/>
                </a:solidFill>
              </a:defRPr>
            </a:lvl8pPr>
            <a:lvl9pPr lvl="8" algn="l">
              <a:lnSpc>
                <a:spcPct val="100000"/>
              </a:lnSpc>
              <a:spcBef>
                <a:spcPts val="0"/>
              </a:spcBef>
              <a:spcAft>
                <a:spcPts val="0"/>
              </a:spcAft>
              <a:buClr>
                <a:schemeClr val="dk1"/>
              </a:buClr>
              <a:buSzPts val="3200"/>
              <a:buNone/>
              <a:defRPr b="1" sz="3200">
                <a:solidFill>
                  <a:schemeClr val="dk1"/>
                </a:solidFill>
              </a:defRPr>
            </a:lvl9pPr>
          </a:lstStyle>
          <a:p/>
        </p:txBody>
      </p:sp>
      <p:sp>
        <p:nvSpPr>
          <p:cNvPr id="60" name="Google Shape;60;p14"/>
          <p:cNvSpPr txBox="1"/>
          <p:nvPr>
            <p:ph idx="1" type="body"/>
          </p:nvPr>
        </p:nvSpPr>
        <p:spPr>
          <a:xfrm>
            <a:off x="349300" y="1147425"/>
            <a:ext cx="7407000" cy="31725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61" name="Google Shape;61;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lt1"/>
                </a:solidFill>
              </a:defRPr>
            </a:lvl1pPr>
            <a:lvl2pPr lvl="1" algn="r">
              <a:lnSpc>
                <a:spcPct val="100000"/>
              </a:lnSpc>
              <a:spcAft>
                <a:spcPts val="0"/>
              </a:spcAft>
              <a:buNone/>
              <a:defRPr sz="1000">
                <a:solidFill>
                  <a:schemeClr val="lt1"/>
                </a:solidFill>
              </a:defRPr>
            </a:lvl2pPr>
            <a:lvl3pPr lvl="2" algn="r">
              <a:lnSpc>
                <a:spcPct val="100000"/>
              </a:lnSpc>
              <a:spcAft>
                <a:spcPts val="0"/>
              </a:spcAft>
              <a:buNone/>
              <a:defRPr sz="1000">
                <a:solidFill>
                  <a:schemeClr val="lt1"/>
                </a:solidFill>
              </a:defRPr>
            </a:lvl3pPr>
            <a:lvl4pPr lvl="3" algn="r">
              <a:lnSpc>
                <a:spcPct val="100000"/>
              </a:lnSpc>
              <a:spcAft>
                <a:spcPts val="0"/>
              </a:spcAft>
              <a:buNone/>
              <a:defRPr sz="1000">
                <a:solidFill>
                  <a:schemeClr val="lt1"/>
                </a:solidFill>
              </a:defRPr>
            </a:lvl4pPr>
            <a:lvl5pPr lvl="4" algn="r">
              <a:lnSpc>
                <a:spcPct val="100000"/>
              </a:lnSpc>
              <a:spcAft>
                <a:spcPts val="0"/>
              </a:spcAft>
              <a:buNone/>
              <a:defRPr sz="1000">
                <a:solidFill>
                  <a:schemeClr val="lt1"/>
                </a:solidFill>
              </a:defRPr>
            </a:lvl5pPr>
            <a:lvl6pPr lvl="5" algn="r">
              <a:lnSpc>
                <a:spcPct val="100000"/>
              </a:lnSpc>
              <a:spcAft>
                <a:spcPts val="0"/>
              </a:spcAft>
              <a:buNone/>
              <a:defRPr sz="1000">
                <a:solidFill>
                  <a:schemeClr val="lt1"/>
                </a:solidFill>
              </a:defRPr>
            </a:lvl6pPr>
            <a:lvl7pPr lvl="6" algn="r">
              <a:lnSpc>
                <a:spcPct val="100000"/>
              </a:lnSpc>
              <a:spcAft>
                <a:spcPts val="0"/>
              </a:spcAft>
              <a:buNone/>
              <a:defRPr sz="1000">
                <a:solidFill>
                  <a:schemeClr val="lt1"/>
                </a:solidFill>
              </a:defRPr>
            </a:lvl7pPr>
            <a:lvl8pPr lvl="7" algn="r">
              <a:lnSpc>
                <a:spcPct val="100000"/>
              </a:lnSpc>
              <a:spcAft>
                <a:spcPts val="0"/>
              </a:spcAft>
              <a:buNone/>
              <a:defRPr sz="1000">
                <a:solidFill>
                  <a:schemeClr val="lt1"/>
                </a:solidFill>
              </a:defRPr>
            </a:lvl8pPr>
            <a:lvl9pPr lvl="8" algn="r">
              <a:lnSpc>
                <a:spcPct val="100000"/>
              </a:lnSpc>
              <a:spcAft>
                <a:spcPts val="0"/>
              </a:spcAft>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AUTOLAYOUT_2">
    <p:bg>
      <p:bgPr>
        <a:solidFill>
          <a:srgbClr val="FFFFFF"/>
        </a:solidFill>
      </p:bgPr>
    </p:bg>
    <p:spTree>
      <p:nvGrpSpPr>
        <p:cNvPr id="62" name="Shape 62"/>
        <p:cNvGrpSpPr/>
        <p:nvPr/>
      </p:nvGrpSpPr>
      <p:grpSpPr>
        <a:xfrm>
          <a:off x="0" y="0"/>
          <a:ext cx="0" cy="0"/>
          <a:chOff x="0" y="0"/>
          <a:chExt cx="0" cy="0"/>
        </a:xfrm>
      </p:grpSpPr>
      <p:sp>
        <p:nvSpPr>
          <p:cNvPr id="63" name="Google Shape;63;p1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txBox="1"/>
          <p:nvPr>
            <p:ph type="title"/>
          </p:nvPr>
        </p:nvSpPr>
        <p:spPr>
          <a:xfrm>
            <a:off x="4852825" y="233150"/>
            <a:ext cx="4016400" cy="11814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000"/>
              <a:buNone/>
              <a:defRPr b="1" sz="3000">
                <a:solidFill>
                  <a:schemeClr val="dk1"/>
                </a:solidFill>
              </a:defRPr>
            </a:lvl1pPr>
            <a:lvl2pPr lvl="1" algn="l">
              <a:lnSpc>
                <a:spcPct val="100000"/>
              </a:lnSpc>
              <a:spcBef>
                <a:spcPts val="0"/>
              </a:spcBef>
              <a:spcAft>
                <a:spcPts val="0"/>
              </a:spcAft>
              <a:buClr>
                <a:schemeClr val="dk1"/>
              </a:buClr>
              <a:buSzPts val="3000"/>
              <a:buNone/>
              <a:defRPr b="1" sz="3000">
                <a:solidFill>
                  <a:schemeClr val="dk1"/>
                </a:solidFill>
              </a:defRPr>
            </a:lvl2pPr>
            <a:lvl3pPr lvl="2" algn="l">
              <a:lnSpc>
                <a:spcPct val="100000"/>
              </a:lnSpc>
              <a:spcBef>
                <a:spcPts val="0"/>
              </a:spcBef>
              <a:spcAft>
                <a:spcPts val="0"/>
              </a:spcAft>
              <a:buClr>
                <a:schemeClr val="dk1"/>
              </a:buClr>
              <a:buSzPts val="3000"/>
              <a:buNone/>
              <a:defRPr b="1" sz="3000">
                <a:solidFill>
                  <a:schemeClr val="dk1"/>
                </a:solidFill>
              </a:defRPr>
            </a:lvl3pPr>
            <a:lvl4pPr lvl="3" algn="l">
              <a:lnSpc>
                <a:spcPct val="100000"/>
              </a:lnSpc>
              <a:spcBef>
                <a:spcPts val="0"/>
              </a:spcBef>
              <a:spcAft>
                <a:spcPts val="0"/>
              </a:spcAft>
              <a:buClr>
                <a:schemeClr val="dk1"/>
              </a:buClr>
              <a:buSzPts val="3000"/>
              <a:buNone/>
              <a:defRPr b="1" sz="3000">
                <a:solidFill>
                  <a:schemeClr val="dk1"/>
                </a:solidFill>
              </a:defRPr>
            </a:lvl4pPr>
            <a:lvl5pPr lvl="4" algn="l">
              <a:lnSpc>
                <a:spcPct val="100000"/>
              </a:lnSpc>
              <a:spcBef>
                <a:spcPts val="0"/>
              </a:spcBef>
              <a:spcAft>
                <a:spcPts val="0"/>
              </a:spcAft>
              <a:buClr>
                <a:schemeClr val="dk1"/>
              </a:buClr>
              <a:buSzPts val="3000"/>
              <a:buNone/>
              <a:defRPr b="1" sz="3000">
                <a:solidFill>
                  <a:schemeClr val="dk1"/>
                </a:solidFill>
              </a:defRPr>
            </a:lvl5pPr>
            <a:lvl6pPr lvl="5" algn="l">
              <a:lnSpc>
                <a:spcPct val="100000"/>
              </a:lnSpc>
              <a:spcBef>
                <a:spcPts val="0"/>
              </a:spcBef>
              <a:spcAft>
                <a:spcPts val="0"/>
              </a:spcAft>
              <a:buClr>
                <a:schemeClr val="dk1"/>
              </a:buClr>
              <a:buSzPts val="3000"/>
              <a:buNone/>
              <a:defRPr b="1" sz="3000">
                <a:solidFill>
                  <a:schemeClr val="dk1"/>
                </a:solidFill>
              </a:defRPr>
            </a:lvl6pPr>
            <a:lvl7pPr lvl="6" algn="l">
              <a:lnSpc>
                <a:spcPct val="100000"/>
              </a:lnSpc>
              <a:spcBef>
                <a:spcPts val="0"/>
              </a:spcBef>
              <a:spcAft>
                <a:spcPts val="0"/>
              </a:spcAft>
              <a:buClr>
                <a:schemeClr val="dk1"/>
              </a:buClr>
              <a:buSzPts val="3000"/>
              <a:buNone/>
              <a:defRPr b="1" sz="3000">
                <a:solidFill>
                  <a:schemeClr val="dk1"/>
                </a:solidFill>
              </a:defRPr>
            </a:lvl7pPr>
            <a:lvl8pPr lvl="7" algn="l">
              <a:lnSpc>
                <a:spcPct val="100000"/>
              </a:lnSpc>
              <a:spcBef>
                <a:spcPts val="0"/>
              </a:spcBef>
              <a:spcAft>
                <a:spcPts val="0"/>
              </a:spcAft>
              <a:buClr>
                <a:schemeClr val="dk1"/>
              </a:buClr>
              <a:buSzPts val="3000"/>
              <a:buNone/>
              <a:defRPr b="1" sz="3000">
                <a:solidFill>
                  <a:schemeClr val="dk1"/>
                </a:solidFill>
              </a:defRPr>
            </a:lvl8pPr>
            <a:lvl9pPr lvl="8" algn="l">
              <a:lnSpc>
                <a:spcPct val="100000"/>
              </a:lnSpc>
              <a:spcBef>
                <a:spcPts val="0"/>
              </a:spcBef>
              <a:spcAft>
                <a:spcPts val="0"/>
              </a:spcAft>
              <a:buClr>
                <a:schemeClr val="dk1"/>
              </a:buClr>
              <a:buSzPts val="3000"/>
              <a:buNone/>
              <a:defRPr b="1" sz="3000">
                <a:solidFill>
                  <a:schemeClr val="dk1"/>
                </a:solidFill>
              </a:defRPr>
            </a:lvl9pPr>
          </a:lstStyle>
          <a:p/>
        </p:txBody>
      </p:sp>
      <p:sp>
        <p:nvSpPr>
          <p:cNvPr id="66" name="Google Shape;66;p15"/>
          <p:cNvSpPr txBox="1"/>
          <p:nvPr>
            <p:ph idx="1" type="body"/>
          </p:nvPr>
        </p:nvSpPr>
        <p:spPr>
          <a:xfrm>
            <a:off x="4852900" y="1672727"/>
            <a:ext cx="4016400" cy="29904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67" name="Google Shape;67;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p:cSld name="AUTOLAYOUT_4">
    <p:spTree>
      <p:nvGrpSpPr>
        <p:cNvPr id="68" name="Shape 68"/>
        <p:cNvGrpSpPr/>
        <p:nvPr/>
      </p:nvGrpSpPr>
      <p:grpSpPr>
        <a:xfrm>
          <a:off x="0" y="0"/>
          <a:ext cx="0" cy="0"/>
          <a:chOff x="0" y="0"/>
          <a:chExt cx="0" cy="0"/>
        </a:xfrm>
      </p:grpSpPr>
      <p:sp>
        <p:nvSpPr>
          <p:cNvPr id="69" name="Google Shape;69;p16"/>
          <p:cNvSpPr/>
          <p:nvPr/>
        </p:nvSpPr>
        <p:spPr>
          <a:xfrm>
            <a:off x="0" y="0"/>
            <a:ext cx="9144000" cy="5143500"/>
          </a:xfrm>
          <a:prstGeom prst="rect">
            <a:avLst/>
          </a:prstGeom>
          <a:gradFill>
            <a:gsLst>
              <a:gs pos="0">
                <a:srgbClr val="696969"/>
              </a:gs>
              <a:gs pos="100000">
                <a:srgbClr val="1D1D1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6"/>
          <p:cNvSpPr txBox="1"/>
          <p:nvPr>
            <p:ph type="title"/>
          </p:nvPr>
        </p:nvSpPr>
        <p:spPr>
          <a:xfrm>
            <a:off x="311700" y="205950"/>
            <a:ext cx="3889500" cy="1833000"/>
          </a:xfrm>
          <a:prstGeom prst="rect">
            <a:avLst/>
          </a:prstGeom>
          <a:noFill/>
        </p:spPr>
        <p:txBody>
          <a:bodyPr anchorCtr="0" anchor="b" bIns="91425" lIns="91425" spcFirstLastPara="1" rIns="91425" wrap="square" tIns="91425">
            <a:normAutofit/>
          </a:bodyPr>
          <a:lstStyle>
            <a:lvl1pPr lvl="0" rtl="0" algn="l">
              <a:lnSpc>
                <a:spcPct val="100000"/>
              </a:lnSpc>
              <a:spcBef>
                <a:spcPts val="0"/>
              </a:spcBef>
              <a:spcAft>
                <a:spcPts val="0"/>
              </a:spcAft>
              <a:buClr>
                <a:srgbClr val="FFFFFF"/>
              </a:buClr>
              <a:buSzPts val="2800"/>
              <a:buNone/>
              <a:defRPr sz="2800">
                <a:solidFill>
                  <a:srgbClr val="FFFFFF"/>
                </a:solidFill>
              </a:defRPr>
            </a:lvl1pPr>
            <a:lvl2pPr lvl="1" rtl="0" algn="l">
              <a:lnSpc>
                <a:spcPct val="100000"/>
              </a:lnSpc>
              <a:spcBef>
                <a:spcPts val="0"/>
              </a:spcBef>
              <a:spcAft>
                <a:spcPts val="0"/>
              </a:spcAft>
              <a:buClr>
                <a:srgbClr val="FFFFFF"/>
              </a:buClr>
              <a:buSzPts val="2800"/>
              <a:buNone/>
              <a:defRPr sz="2800">
                <a:solidFill>
                  <a:srgbClr val="FFFFFF"/>
                </a:solidFill>
              </a:defRPr>
            </a:lvl2pPr>
            <a:lvl3pPr lvl="2" rtl="0" algn="l">
              <a:lnSpc>
                <a:spcPct val="100000"/>
              </a:lnSpc>
              <a:spcBef>
                <a:spcPts val="0"/>
              </a:spcBef>
              <a:spcAft>
                <a:spcPts val="0"/>
              </a:spcAft>
              <a:buClr>
                <a:srgbClr val="FFFFFF"/>
              </a:buClr>
              <a:buSzPts val="2800"/>
              <a:buNone/>
              <a:defRPr sz="2800">
                <a:solidFill>
                  <a:srgbClr val="FFFFFF"/>
                </a:solidFill>
              </a:defRPr>
            </a:lvl3pPr>
            <a:lvl4pPr lvl="3" rtl="0" algn="l">
              <a:lnSpc>
                <a:spcPct val="100000"/>
              </a:lnSpc>
              <a:spcBef>
                <a:spcPts val="0"/>
              </a:spcBef>
              <a:spcAft>
                <a:spcPts val="0"/>
              </a:spcAft>
              <a:buClr>
                <a:srgbClr val="FFFFFF"/>
              </a:buClr>
              <a:buSzPts val="2800"/>
              <a:buNone/>
              <a:defRPr sz="2800">
                <a:solidFill>
                  <a:srgbClr val="FFFFFF"/>
                </a:solidFill>
              </a:defRPr>
            </a:lvl4pPr>
            <a:lvl5pPr lvl="4" rtl="0" algn="l">
              <a:lnSpc>
                <a:spcPct val="100000"/>
              </a:lnSpc>
              <a:spcBef>
                <a:spcPts val="0"/>
              </a:spcBef>
              <a:spcAft>
                <a:spcPts val="0"/>
              </a:spcAft>
              <a:buClr>
                <a:srgbClr val="FFFFFF"/>
              </a:buClr>
              <a:buSzPts val="2800"/>
              <a:buNone/>
              <a:defRPr sz="2800">
                <a:solidFill>
                  <a:srgbClr val="FFFFFF"/>
                </a:solidFill>
              </a:defRPr>
            </a:lvl5pPr>
            <a:lvl6pPr lvl="5" rtl="0" algn="l">
              <a:lnSpc>
                <a:spcPct val="100000"/>
              </a:lnSpc>
              <a:spcBef>
                <a:spcPts val="0"/>
              </a:spcBef>
              <a:spcAft>
                <a:spcPts val="0"/>
              </a:spcAft>
              <a:buClr>
                <a:srgbClr val="FFFFFF"/>
              </a:buClr>
              <a:buSzPts val="2800"/>
              <a:buNone/>
              <a:defRPr sz="2800">
                <a:solidFill>
                  <a:srgbClr val="FFFFFF"/>
                </a:solidFill>
              </a:defRPr>
            </a:lvl6pPr>
            <a:lvl7pPr lvl="6" rtl="0" algn="l">
              <a:lnSpc>
                <a:spcPct val="100000"/>
              </a:lnSpc>
              <a:spcBef>
                <a:spcPts val="0"/>
              </a:spcBef>
              <a:spcAft>
                <a:spcPts val="0"/>
              </a:spcAft>
              <a:buClr>
                <a:srgbClr val="FFFFFF"/>
              </a:buClr>
              <a:buSzPts val="2800"/>
              <a:buNone/>
              <a:defRPr sz="2800">
                <a:solidFill>
                  <a:srgbClr val="FFFFFF"/>
                </a:solidFill>
              </a:defRPr>
            </a:lvl7pPr>
            <a:lvl8pPr lvl="7" rtl="0" algn="l">
              <a:lnSpc>
                <a:spcPct val="100000"/>
              </a:lnSpc>
              <a:spcBef>
                <a:spcPts val="0"/>
              </a:spcBef>
              <a:spcAft>
                <a:spcPts val="0"/>
              </a:spcAft>
              <a:buClr>
                <a:srgbClr val="FFFFFF"/>
              </a:buClr>
              <a:buSzPts val="2800"/>
              <a:buNone/>
              <a:defRPr sz="2800">
                <a:solidFill>
                  <a:srgbClr val="FFFFFF"/>
                </a:solidFill>
              </a:defRPr>
            </a:lvl8pPr>
            <a:lvl9pPr lvl="8" rtl="0" algn="l">
              <a:lnSpc>
                <a:spcPct val="100000"/>
              </a:lnSpc>
              <a:spcBef>
                <a:spcPts val="0"/>
              </a:spcBef>
              <a:spcAft>
                <a:spcPts val="0"/>
              </a:spcAft>
              <a:buClr>
                <a:srgbClr val="FFFFFF"/>
              </a:buClr>
              <a:buSzPts val="2800"/>
              <a:buNone/>
              <a:defRPr sz="2800">
                <a:solidFill>
                  <a:srgbClr val="FFFFFF"/>
                </a:solidFill>
              </a:defRPr>
            </a:lvl9pPr>
          </a:lstStyle>
          <a:p/>
        </p:txBody>
      </p:sp>
      <p:sp>
        <p:nvSpPr>
          <p:cNvPr id="71" name="Google Shape;71;p16"/>
          <p:cNvSpPr txBox="1"/>
          <p:nvPr>
            <p:ph idx="1" type="body"/>
          </p:nvPr>
        </p:nvSpPr>
        <p:spPr>
          <a:xfrm>
            <a:off x="311700" y="2234525"/>
            <a:ext cx="3889500" cy="2334300"/>
          </a:xfrm>
          <a:prstGeom prst="rect">
            <a:avLst/>
          </a:prstGeom>
          <a:noFill/>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0"/>
              </a:spcBef>
              <a:spcAft>
                <a:spcPts val="0"/>
              </a:spcAft>
              <a:buClr>
                <a:srgbClr val="FFFFFF"/>
              </a:buClr>
              <a:buSzPts val="1200"/>
              <a:buChar char="○"/>
              <a:defRPr sz="1200">
                <a:solidFill>
                  <a:srgbClr val="FFFFFF"/>
                </a:solidFill>
              </a:defRPr>
            </a:lvl2pPr>
            <a:lvl3pPr indent="-304800" lvl="2" marL="1371600" rtl="0" algn="l">
              <a:lnSpc>
                <a:spcPct val="115000"/>
              </a:lnSpc>
              <a:spcBef>
                <a:spcPts val="0"/>
              </a:spcBef>
              <a:spcAft>
                <a:spcPts val="0"/>
              </a:spcAft>
              <a:buClr>
                <a:srgbClr val="FFFFFF"/>
              </a:buClr>
              <a:buSzPts val="1200"/>
              <a:buChar char="■"/>
              <a:defRPr sz="1200">
                <a:solidFill>
                  <a:srgbClr val="FFFFFF"/>
                </a:solidFill>
              </a:defRPr>
            </a:lvl3pPr>
            <a:lvl4pPr indent="-304800" lvl="3" marL="1828800" rtl="0" algn="l">
              <a:lnSpc>
                <a:spcPct val="115000"/>
              </a:lnSpc>
              <a:spcBef>
                <a:spcPts val="0"/>
              </a:spcBef>
              <a:spcAft>
                <a:spcPts val="0"/>
              </a:spcAft>
              <a:buClr>
                <a:srgbClr val="FFFFFF"/>
              </a:buClr>
              <a:buSzPts val="1200"/>
              <a:buChar char="●"/>
              <a:defRPr sz="1200">
                <a:solidFill>
                  <a:srgbClr val="FFFFFF"/>
                </a:solidFill>
              </a:defRPr>
            </a:lvl4pPr>
            <a:lvl5pPr indent="-304800" lvl="4" marL="2286000" rtl="0" algn="l">
              <a:lnSpc>
                <a:spcPct val="115000"/>
              </a:lnSpc>
              <a:spcBef>
                <a:spcPts val="0"/>
              </a:spcBef>
              <a:spcAft>
                <a:spcPts val="0"/>
              </a:spcAft>
              <a:buClr>
                <a:srgbClr val="FFFFFF"/>
              </a:buClr>
              <a:buSzPts val="1200"/>
              <a:buChar char="○"/>
              <a:defRPr sz="1200">
                <a:solidFill>
                  <a:srgbClr val="FFFFFF"/>
                </a:solidFill>
              </a:defRPr>
            </a:lvl5pPr>
            <a:lvl6pPr indent="-304800" lvl="5" marL="2743200" rtl="0" algn="l">
              <a:lnSpc>
                <a:spcPct val="115000"/>
              </a:lnSpc>
              <a:spcBef>
                <a:spcPts val="0"/>
              </a:spcBef>
              <a:spcAft>
                <a:spcPts val="0"/>
              </a:spcAft>
              <a:buClr>
                <a:srgbClr val="FFFFFF"/>
              </a:buClr>
              <a:buSzPts val="1200"/>
              <a:buChar char="■"/>
              <a:defRPr sz="1200">
                <a:solidFill>
                  <a:srgbClr val="FFFFFF"/>
                </a:solidFill>
              </a:defRPr>
            </a:lvl6pPr>
            <a:lvl7pPr indent="-304800" lvl="6" marL="3200400" rtl="0" algn="l">
              <a:lnSpc>
                <a:spcPct val="115000"/>
              </a:lnSpc>
              <a:spcBef>
                <a:spcPts val="0"/>
              </a:spcBef>
              <a:spcAft>
                <a:spcPts val="0"/>
              </a:spcAft>
              <a:buClr>
                <a:srgbClr val="FFFFFF"/>
              </a:buClr>
              <a:buSzPts val="1200"/>
              <a:buChar char="●"/>
              <a:defRPr sz="1200">
                <a:solidFill>
                  <a:srgbClr val="FFFFFF"/>
                </a:solidFill>
              </a:defRPr>
            </a:lvl7pPr>
            <a:lvl8pPr indent="-304800" lvl="7" marL="3657600" rtl="0" algn="l">
              <a:lnSpc>
                <a:spcPct val="115000"/>
              </a:lnSpc>
              <a:spcBef>
                <a:spcPts val="0"/>
              </a:spcBef>
              <a:spcAft>
                <a:spcPts val="0"/>
              </a:spcAft>
              <a:buClr>
                <a:srgbClr val="FFFFFF"/>
              </a:buClr>
              <a:buSzPts val="1200"/>
              <a:buChar char="○"/>
              <a:defRPr sz="1200">
                <a:solidFill>
                  <a:srgbClr val="FFFFFF"/>
                </a:solidFill>
              </a:defRPr>
            </a:lvl8pPr>
            <a:lvl9pPr indent="-304800" lvl="8" marL="4114800" rtl="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72" name="Google Shape;72;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19">
    <p:bg>
      <p:bgPr>
        <a:solidFill>
          <a:srgbClr val="FFFFFF"/>
        </a:solidFill>
      </p:bgPr>
    </p:bg>
    <p:spTree>
      <p:nvGrpSpPr>
        <p:cNvPr id="73" name="Shape 73"/>
        <p:cNvGrpSpPr/>
        <p:nvPr/>
      </p:nvGrpSpPr>
      <p:grpSpPr>
        <a:xfrm>
          <a:off x="0" y="0"/>
          <a:ext cx="0" cy="0"/>
          <a:chOff x="0" y="0"/>
          <a:chExt cx="0" cy="0"/>
        </a:xfrm>
      </p:grpSpPr>
      <p:sp>
        <p:nvSpPr>
          <p:cNvPr id="74" name="Google Shape;74;p1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7"/>
          <p:cNvSpPr/>
          <p:nvPr/>
        </p:nvSpPr>
        <p:spPr>
          <a:xfrm>
            <a:off x="0" y="0"/>
            <a:ext cx="3585000" cy="5143500"/>
          </a:xfrm>
          <a:prstGeom prst="rect">
            <a:avLst/>
          </a:prstGeom>
          <a:solidFill>
            <a:srgbClr val="2121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7"/>
          <p:cNvSpPr/>
          <p:nvPr/>
        </p:nvSpPr>
        <p:spPr>
          <a:xfrm>
            <a:off x="4108825" y="636500"/>
            <a:ext cx="1944900" cy="57900"/>
          </a:xfrm>
          <a:prstGeom prst="rect">
            <a:avLst/>
          </a:prstGeom>
          <a:solidFill>
            <a:srgbClr val="E0E0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7"/>
          <p:cNvSpPr/>
          <p:nvPr/>
        </p:nvSpPr>
        <p:spPr>
          <a:xfrm>
            <a:off x="388425" y="636500"/>
            <a:ext cx="2789700" cy="579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7"/>
          <p:cNvSpPr txBox="1"/>
          <p:nvPr>
            <p:ph type="title"/>
          </p:nvPr>
        </p:nvSpPr>
        <p:spPr>
          <a:xfrm>
            <a:off x="308775" y="770525"/>
            <a:ext cx="2866800" cy="3753600"/>
          </a:xfrm>
          <a:prstGeom prst="rect">
            <a:avLst/>
          </a:prstGeom>
          <a:noFill/>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None/>
              <a:defRPr b="1" sz="2800">
                <a:solidFill>
                  <a:srgbClr val="FFFFFF"/>
                </a:solidFill>
              </a:defRPr>
            </a:lvl1pPr>
            <a:lvl2pPr lvl="1" rtl="0" algn="l">
              <a:lnSpc>
                <a:spcPct val="100000"/>
              </a:lnSpc>
              <a:spcBef>
                <a:spcPts val="0"/>
              </a:spcBef>
              <a:spcAft>
                <a:spcPts val="0"/>
              </a:spcAft>
              <a:buClr>
                <a:srgbClr val="FFFFFF"/>
              </a:buClr>
              <a:buSzPts val="2800"/>
              <a:buNone/>
              <a:defRPr b="1" sz="2800">
                <a:solidFill>
                  <a:srgbClr val="FFFFFF"/>
                </a:solidFill>
              </a:defRPr>
            </a:lvl2pPr>
            <a:lvl3pPr lvl="2" rtl="0" algn="l">
              <a:lnSpc>
                <a:spcPct val="100000"/>
              </a:lnSpc>
              <a:spcBef>
                <a:spcPts val="0"/>
              </a:spcBef>
              <a:spcAft>
                <a:spcPts val="0"/>
              </a:spcAft>
              <a:buClr>
                <a:srgbClr val="FFFFFF"/>
              </a:buClr>
              <a:buSzPts val="2800"/>
              <a:buNone/>
              <a:defRPr b="1" sz="2800">
                <a:solidFill>
                  <a:srgbClr val="FFFFFF"/>
                </a:solidFill>
              </a:defRPr>
            </a:lvl3pPr>
            <a:lvl4pPr lvl="3" rtl="0" algn="l">
              <a:lnSpc>
                <a:spcPct val="100000"/>
              </a:lnSpc>
              <a:spcBef>
                <a:spcPts val="0"/>
              </a:spcBef>
              <a:spcAft>
                <a:spcPts val="0"/>
              </a:spcAft>
              <a:buClr>
                <a:srgbClr val="FFFFFF"/>
              </a:buClr>
              <a:buSzPts val="2800"/>
              <a:buNone/>
              <a:defRPr b="1" sz="2800">
                <a:solidFill>
                  <a:srgbClr val="FFFFFF"/>
                </a:solidFill>
              </a:defRPr>
            </a:lvl4pPr>
            <a:lvl5pPr lvl="4" rtl="0" algn="l">
              <a:lnSpc>
                <a:spcPct val="100000"/>
              </a:lnSpc>
              <a:spcBef>
                <a:spcPts val="0"/>
              </a:spcBef>
              <a:spcAft>
                <a:spcPts val="0"/>
              </a:spcAft>
              <a:buClr>
                <a:srgbClr val="FFFFFF"/>
              </a:buClr>
              <a:buSzPts val="2800"/>
              <a:buNone/>
              <a:defRPr b="1" sz="2800">
                <a:solidFill>
                  <a:srgbClr val="FFFFFF"/>
                </a:solidFill>
              </a:defRPr>
            </a:lvl5pPr>
            <a:lvl6pPr lvl="5" rtl="0" algn="l">
              <a:lnSpc>
                <a:spcPct val="100000"/>
              </a:lnSpc>
              <a:spcBef>
                <a:spcPts val="0"/>
              </a:spcBef>
              <a:spcAft>
                <a:spcPts val="0"/>
              </a:spcAft>
              <a:buClr>
                <a:srgbClr val="FFFFFF"/>
              </a:buClr>
              <a:buSzPts val="2800"/>
              <a:buNone/>
              <a:defRPr b="1" sz="2800">
                <a:solidFill>
                  <a:srgbClr val="FFFFFF"/>
                </a:solidFill>
              </a:defRPr>
            </a:lvl6pPr>
            <a:lvl7pPr lvl="6" rtl="0" algn="l">
              <a:lnSpc>
                <a:spcPct val="100000"/>
              </a:lnSpc>
              <a:spcBef>
                <a:spcPts val="0"/>
              </a:spcBef>
              <a:spcAft>
                <a:spcPts val="0"/>
              </a:spcAft>
              <a:buClr>
                <a:srgbClr val="FFFFFF"/>
              </a:buClr>
              <a:buSzPts val="2800"/>
              <a:buNone/>
              <a:defRPr b="1" sz="2800">
                <a:solidFill>
                  <a:srgbClr val="FFFFFF"/>
                </a:solidFill>
              </a:defRPr>
            </a:lvl7pPr>
            <a:lvl8pPr lvl="7" rtl="0" algn="l">
              <a:lnSpc>
                <a:spcPct val="100000"/>
              </a:lnSpc>
              <a:spcBef>
                <a:spcPts val="0"/>
              </a:spcBef>
              <a:spcAft>
                <a:spcPts val="0"/>
              </a:spcAft>
              <a:buClr>
                <a:srgbClr val="FFFFFF"/>
              </a:buClr>
              <a:buSzPts val="2800"/>
              <a:buNone/>
              <a:defRPr b="1" sz="2800">
                <a:solidFill>
                  <a:srgbClr val="FFFFFF"/>
                </a:solidFill>
              </a:defRPr>
            </a:lvl8pPr>
            <a:lvl9pPr lvl="8" rtl="0" algn="l">
              <a:lnSpc>
                <a:spcPct val="100000"/>
              </a:lnSpc>
              <a:spcBef>
                <a:spcPts val="0"/>
              </a:spcBef>
              <a:spcAft>
                <a:spcPts val="0"/>
              </a:spcAft>
              <a:buClr>
                <a:srgbClr val="FFFFFF"/>
              </a:buClr>
              <a:buSzPts val="2800"/>
              <a:buNone/>
              <a:defRPr b="1" sz="2800">
                <a:solidFill>
                  <a:srgbClr val="FFFFFF"/>
                </a:solidFill>
              </a:defRPr>
            </a:lvl9pPr>
          </a:lstStyle>
          <a:p/>
        </p:txBody>
      </p:sp>
      <p:sp>
        <p:nvSpPr>
          <p:cNvPr id="79" name="Google Shape;79;p17"/>
          <p:cNvSpPr txBox="1"/>
          <p:nvPr>
            <p:ph idx="1" type="body"/>
          </p:nvPr>
        </p:nvSpPr>
        <p:spPr>
          <a:xfrm>
            <a:off x="4022850" y="770525"/>
            <a:ext cx="4919400" cy="3811800"/>
          </a:xfrm>
          <a:prstGeom prst="rect">
            <a:avLst/>
          </a:prstGeom>
          <a:noFill/>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434343"/>
              </a:buClr>
              <a:buSzPts val="1400"/>
              <a:buChar char="●"/>
              <a:defRPr sz="1400">
                <a:solidFill>
                  <a:srgbClr val="434343"/>
                </a:solidFill>
              </a:defRPr>
            </a:lvl1pPr>
            <a:lvl2pPr indent="-304800" lvl="1" marL="914400" rtl="0" algn="l">
              <a:lnSpc>
                <a:spcPct val="115000"/>
              </a:lnSpc>
              <a:spcBef>
                <a:spcPts val="0"/>
              </a:spcBef>
              <a:spcAft>
                <a:spcPts val="0"/>
              </a:spcAft>
              <a:buClr>
                <a:srgbClr val="434343"/>
              </a:buClr>
              <a:buSzPts val="1200"/>
              <a:buChar char="○"/>
              <a:defRPr sz="1200">
                <a:solidFill>
                  <a:srgbClr val="434343"/>
                </a:solidFill>
              </a:defRPr>
            </a:lvl2pPr>
            <a:lvl3pPr indent="-304800" lvl="2" marL="1371600" rtl="0" algn="l">
              <a:lnSpc>
                <a:spcPct val="115000"/>
              </a:lnSpc>
              <a:spcBef>
                <a:spcPts val="0"/>
              </a:spcBef>
              <a:spcAft>
                <a:spcPts val="0"/>
              </a:spcAft>
              <a:buClr>
                <a:srgbClr val="434343"/>
              </a:buClr>
              <a:buSzPts val="1200"/>
              <a:buChar char="■"/>
              <a:defRPr sz="1200">
                <a:solidFill>
                  <a:srgbClr val="434343"/>
                </a:solidFill>
              </a:defRPr>
            </a:lvl3pPr>
            <a:lvl4pPr indent="-304800" lvl="3" marL="1828800" rtl="0" algn="l">
              <a:lnSpc>
                <a:spcPct val="115000"/>
              </a:lnSpc>
              <a:spcBef>
                <a:spcPts val="0"/>
              </a:spcBef>
              <a:spcAft>
                <a:spcPts val="0"/>
              </a:spcAft>
              <a:buClr>
                <a:srgbClr val="434343"/>
              </a:buClr>
              <a:buSzPts val="1200"/>
              <a:buChar char="●"/>
              <a:defRPr sz="1200">
                <a:solidFill>
                  <a:srgbClr val="434343"/>
                </a:solidFill>
              </a:defRPr>
            </a:lvl4pPr>
            <a:lvl5pPr indent="-304800" lvl="4" marL="2286000" rtl="0" algn="l">
              <a:lnSpc>
                <a:spcPct val="115000"/>
              </a:lnSpc>
              <a:spcBef>
                <a:spcPts val="0"/>
              </a:spcBef>
              <a:spcAft>
                <a:spcPts val="0"/>
              </a:spcAft>
              <a:buClr>
                <a:srgbClr val="434343"/>
              </a:buClr>
              <a:buSzPts val="1200"/>
              <a:buChar char="○"/>
              <a:defRPr sz="1200">
                <a:solidFill>
                  <a:srgbClr val="434343"/>
                </a:solidFill>
              </a:defRPr>
            </a:lvl5pPr>
            <a:lvl6pPr indent="-304800" lvl="5" marL="2743200" rtl="0" algn="l">
              <a:lnSpc>
                <a:spcPct val="115000"/>
              </a:lnSpc>
              <a:spcBef>
                <a:spcPts val="0"/>
              </a:spcBef>
              <a:spcAft>
                <a:spcPts val="0"/>
              </a:spcAft>
              <a:buClr>
                <a:srgbClr val="434343"/>
              </a:buClr>
              <a:buSzPts val="1200"/>
              <a:buChar char="■"/>
              <a:defRPr sz="1200">
                <a:solidFill>
                  <a:srgbClr val="434343"/>
                </a:solidFill>
              </a:defRPr>
            </a:lvl6pPr>
            <a:lvl7pPr indent="-304800" lvl="6" marL="3200400" rtl="0" algn="l">
              <a:lnSpc>
                <a:spcPct val="115000"/>
              </a:lnSpc>
              <a:spcBef>
                <a:spcPts val="0"/>
              </a:spcBef>
              <a:spcAft>
                <a:spcPts val="0"/>
              </a:spcAft>
              <a:buClr>
                <a:srgbClr val="434343"/>
              </a:buClr>
              <a:buSzPts val="1200"/>
              <a:buChar char="●"/>
              <a:defRPr sz="1200">
                <a:solidFill>
                  <a:srgbClr val="434343"/>
                </a:solidFill>
              </a:defRPr>
            </a:lvl7pPr>
            <a:lvl8pPr indent="-304800" lvl="7" marL="3657600" rtl="0" algn="l">
              <a:lnSpc>
                <a:spcPct val="115000"/>
              </a:lnSpc>
              <a:spcBef>
                <a:spcPts val="0"/>
              </a:spcBef>
              <a:spcAft>
                <a:spcPts val="0"/>
              </a:spcAft>
              <a:buClr>
                <a:srgbClr val="434343"/>
              </a:buClr>
              <a:buSzPts val="1200"/>
              <a:buChar char="○"/>
              <a:defRPr sz="1200">
                <a:solidFill>
                  <a:srgbClr val="434343"/>
                </a:solidFill>
              </a:defRPr>
            </a:lvl8pPr>
            <a:lvl9pPr indent="-304800" lvl="8" marL="4114800" rtl="0" algn="l">
              <a:lnSpc>
                <a:spcPct val="115000"/>
              </a:lnSpc>
              <a:spcBef>
                <a:spcPts val="0"/>
              </a:spcBef>
              <a:spcAft>
                <a:spcPts val="0"/>
              </a:spcAft>
              <a:buClr>
                <a:srgbClr val="434343"/>
              </a:buClr>
              <a:buSzPts val="1200"/>
              <a:buChar char="■"/>
              <a:defRPr sz="1200">
                <a:solidFill>
                  <a:srgbClr val="434343"/>
                </a:solidFill>
              </a:defRPr>
            </a:lvl9pPr>
          </a:lstStyle>
          <a:p/>
        </p:txBody>
      </p:sp>
      <p:sp>
        <p:nvSpPr>
          <p:cNvPr id="80" name="Google Shape;80;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666666"/>
                </a:solidFill>
              </a:defRPr>
            </a:lvl1pPr>
            <a:lvl2pPr lvl="1" rtl="0" algn="r">
              <a:lnSpc>
                <a:spcPct val="100000"/>
              </a:lnSpc>
              <a:spcAft>
                <a:spcPts val="0"/>
              </a:spcAft>
              <a:buNone/>
              <a:defRPr sz="1000">
                <a:solidFill>
                  <a:srgbClr val="666666"/>
                </a:solidFill>
              </a:defRPr>
            </a:lvl2pPr>
            <a:lvl3pPr lvl="2" rtl="0" algn="r">
              <a:lnSpc>
                <a:spcPct val="100000"/>
              </a:lnSpc>
              <a:spcAft>
                <a:spcPts val="0"/>
              </a:spcAft>
              <a:buNone/>
              <a:defRPr sz="1000">
                <a:solidFill>
                  <a:srgbClr val="666666"/>
                </a:solidFill>
              </a:defRPr>
            </a:lvl3pPr>
            <a:lvl4pPr lvl="3" rtl="0" algn="r">
              <a:lnSpc>
                <a:spcPct val="100000"/>
              </a:lnSpc>
              <a:spcAft>
                <a:spcPts val="0"/>
              </a:spcAft>
              <a:buNone/>
              <a:defRPr sz="1000">
                <a:solidFill>
                  <a:srgbClr val="666666"/>
                </a:solidFill>
              </a:defRPr>
            </a:lvl4pPr>
            <a:lvl5pPr lvl="4" rtl="0" algn="r">
              <a:lnSpc>
                <a:spcPct val="100000"/>
              </a:lnSpc>
              <a:spcAft>
                <a:spcPts val="0"/>
              </a:spcAft>
              <a:buNone/>
              <a:defRPr sz="1000">
                <a:solidFill>
                  <a:srgbClr val="666666"/>
                </a:solidFill>
              </a:defRPr>
            </a:lvl5pPr>
            <a:lvl6pPr lvl="5" rtl="0" algn="r">
              <a:lnSpc>
                <a:spcPct val="100000"/>
              </a:lnSpc>
              <a:spcAft>
                <a:spcPts val="0"/>
              </a:spcAft>
              <a:buNone/>
              <a:defRPr sz="1000">
                <a:solidFill>
                  <a:srgbClr val="666666"/>
                </a:solidFill>
              </a:defRPr>
            </a:lvl6pPr>
            <a:lvl7pPr lvl="6" rtl="0" algn="r">
              <a:lnSpc>
                <a:spcPct val="100000"/>
              </a:lnSpc>
              <a:spcAft>
                <a:spcPts val="0"/>
              </a:spcAft>
              <a:buNone/>
              <a:defRPr sz="1000">
                <a:solidFill>
                  <a:srgbClr val="666666"/>
                </a:solidFill>
              </a:defRPr>
            </a:lvl7pPr>
            <a:lvl8pPr lvl="7" rtl="0" algn="r">
              <a:lnSpc>
                <a:spcPct val="100000"/>
              </a:lnSpc>
              <a:spcAft>
                <a:spcPts val="0"/>
              </a:spcAft>
              <a:buNone/>
              <a:defRPr sz="1000">
                <a:solidFill>
                  <a:srgbClr val="666666"/>
                </a:solidFill>
              </a:defRPr>
            </a:lvl8pPr>
            <a:lvl9pPr lvl="8" rtl="0" algn="r">
              <a:lnSpc>
                <a:spcPct val="100000"/>
              </a:lnSpc>
              <a:spcAft>
                <a:spcPts val="0"/>
              </a:spcAft>
              <a:buNone/>
              <a:defRPr sz="1000">
                <a:solidFill>
                  <a:srgbClr val="666666"/>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6">
  <p:cSld name="AUTOLAYOUT_20">
    <p:spTree>
      <p:nvGrpSpPr>
        <p:cNvPr id="81" name="Shape 81"/>
        <p:cNvGrpSpPr/>
        <p:nvPr/>
      </p:nvGrpSpPr>
      <p:grpSpPr>
        <a:xfrm>
          <a:off x="0" y="0"/>
          <a:ext cx="0" cy="0"/>
          <a:chOff x="0" y="0"/>
          <a:chExt cx="0" cy="0"/>
        </a:xfrm>
      </p:grpSpPr>
      <p:sp>
        <p:nvSpPr>
          <p:cNvPr id="82" name="Google Shape;82;p18"/>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8"/>
          <p:cNvSpPr/>
          <p:nvPr/>
        </p:nvSpPr>
        <p:spPr>
          <a:xfrm>
            <a:off x="2530550" y="1194000"/>
            <a:ext cx="6303300" cy="113400"/>
          </a:xfrm>
          <a:prstGeom prst="rect">
            <a:avLst/>
          </a:prstGeom>
          <a:solidFill>
            <a:srgbClr val="FFFFFF">
              <a:alpha val="376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8"/>
          <p:cNvSpPr/>
          <p:nvPr/>
        </p:nvSpPr>
        <p:spPr>
          <a:xfrm>
            <a:off x="307875" y="1194000"/>
            <a:ext cx="2024100" cy="113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8"/>
          <p:cNvSpPr txBox="1"/>
          <p:nvPr>
            <p:ph type="title"/>
          </p:nvPr>
        </p:nvSpPr>
        <p:spPr>
          <a:xfrm>
            <a:off x="307875" y="1444550"/>
            <a:ext cx="2024100" cy="2975700"/>
          </a:xfrm>
          <a:prstGeom prst="rect">
            <a:avLst/>
          </a:prstGeom>
          <a:noFill/>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000"/>
              <a:buNone/>
              <a:defRPr b="1" sz="2000">
                <a:solidFill>
                  <a:srgbClr val="FFFFFF"/>
                </a:solidFill>
              </a:defRPr>
            </a:lvl1pPr>
            <a:lvl2pPr lvl="1" rtl="0" algn="l">
              <a:lnSpc>
                <a:spcPct val="100000"/>
              </a:lnSpc>
              <a:spcBef>
                <a:spcPts val="0"/>
              </a:spcBef>
              <a:spcAft>
                <a:spcPts val="0"/>
              </a:spcAft>
              <a:buClr>
                <a:srgbClr val="FFFFFF"/>
              </a:buClr>
              <a:buSzPts val="2000"/>
              <a:buNone/>
              <a:defRPr b="1" sz="2000">
                <a:solidFill>
                  <a:srgbClr val="FFFFFF"/>
                </a:solidFill>
              </a:defRPr>
            </a:lvl2pPr>
            <a:lvl3pPr lvl="2" rtl="0" algn="l">
              <a:lnSpc>
                <a:spcPct val="100000"/>
              </a:lnSpc>
              <a:spcBef>
                <a:spcPts val="0"/>
              </a:spcBef>
              <a:spcAft>
                <a:spcPts val="0"/>
              </a:spcAft>
              <a:buClr>
                <a:srgbClr val="FFFFFF"/>
              </a:buClr>
              <a:buSzPts val="2000"/>
              <a:buNone/>
              <a:defRPr b="1" sz="2000">
                <a:solidFill>
                  <a:srgbClr val="FFFFFF"/>
                </a:solidFill>
              </a:defRPr>
            </a:lvl3pPr>
            <a:lvl4pPr lvl="3" rtl="0" algn="l">
              <a:lnSpc>
                <a:spcPct val="100000"/>
              </a:lnSpc>
              <a:spcBef>
                <a:spcPts val="0"/>
              </a:spcBef>
              <a:spcAft>
                <a:spcPts val="0"/>
              </a:spcAft>
              <a:buClr>
                <a:srgbClr val="FFFFFF"/>
              </a:buClr>
              <a:buSzPts val="2000"/>
              <a:buNone/>
              <a:defRPr b="1" sz="2000">
                <a:solidFill>
                  <a:srgbClr val="FFFFFF"/>
                </a:solidFill>
              </a:defRPr>
            </a:lvl4pPr>
            <a:lvl5pPr lvl="4" rtl="0" algn="l">
              <a:lnSpc>
                <a:spcPct val="100000"/>
              </a:lnSpc>
              <a:spcBef>
                <a:spcPts val="0"/>
              </a:spcBef>
              <a:spcAft>
                <a:spcPts val="0"/>
              </a:spcAft>
              <a:buClr>
                <a:srgbClr val="FFFFFF"/>
              </a:buClr>
              <a:buSzPts val="2000"/>
              <a:buNone/>
              <a:defRPr b="1" sz="2000">
                <a:solidFill>
                  <a:srgbClr val="FFFFFF"/>
                </a:solidFill>
              </a:defRPr>
            </a:lvl5pPr>
            <a:lvl6pPr lvl="5" rtl="0" algn="l">
              <a:lnSpc>
                <a:spcPct val="100000"/>
              </a:lnSpc>
              <a:spcBef>
                <a:spcPts val="0"/>
              </a:spcBef>
              <a:spcAft>
                <a:spcPts val="0"/>
              </a:spcAft>
              <a:buClr>
                <a:srgbClr val="FFFFFF"/>
              </a:buClr>
              <a:buSzPts val="2000"/>
              <a:buNone/>
              <a:defRPr b="1" sz="2000">
                <a:solidFill>
                  <a:srgbClr val="FFFFFF"/>
                </a:solidFill>
              </a:defRPr>
            </a:lvl6pPr>
            <a:lvl7pPr lvl="6" rtl="0" algn="l">
              <a:lnSpc>
                <a:spcPct val="100000"/>
              </a:lnSpc>
              <a:spcBef>
                <a:spcPts val="0"/>
              </a:spcBef>
              <a:spcAft>
                <a:spcPts val="0"/>
              </a:spcAft>
              <a:buClr>
                <a:srgbClr val="FFFFFF"/>
              </a:buClr>
              <a:buSzPts val="2000"/>
              <a:buNone/>
              <a:defRPr b="1" sz="2000">
                <a:solidFill>
                  <a:srgbClr val="FFFFFF"/>
                </a:solidFill>
              </a:defRPr>
            </a:lvl7pPr>
            <a:lvl8pPr lvl="7" rtl="0" algn="l">
              <a:lnSpc>
                <a:spcPct val="100000"/>
              </a:lnSpc>
              <a:spcBef>
                <a:spcPts val="0"/>
              </a:spcBef>
              <a:spcAft>
                <a:spcPts val="0"/>
              </a:spcAft>
              <a:buClr>
                <a:srgbClr val="FFFFFF"/>
              </a:buClr>
              <a:buSzPts val="2000"/>
              <a:buNone/>
              <a:defRPr b="1" sz="2000">
                <a:solidFill>
                  <a:srgbClr val="FFFFFF"/>
                </a:solidFill>
              </a:defRPr>
            </a:lvl8pPr>
            <a:lvl9pPr lvl="8" rtl="0" algn="l">
              <a:lnSpc>
                <a:spcPct val="100000"/>
              </a:lnSpc>
              <a:spcBef>
                <a:spcPts val="0"/>
              </a:spcBef>
              <a:spcAft>
                <a:spcPts val="0"/>
              </a:spcAft>
              <a:buClr>
                <a:srgbClr val="FFFFFF"/>
              </a:buClr>
              <a:buSzPts val="2000"/>
              <a:buNone/>
              <a:defRPr b="1" sz="2000">
                <a:solidFill>
                  <a:srgbClr val="FFFFFF"/>
                </a:solidFill>
              </a:defRPr>
            </a:lvl9pPr>
          </a:lstStyle>
          <a:p/>
        </p:txBody>
      </p:sp>
      <p:sp>
        <p:nvSpPr>
          <p:cNvPr id="86" name="Google Shape;86;p18"/>
          <p:cNvSpPr txBox="1"/>
          <p:nvPr>
            <p:ph idx="1" type="body"/>
          </p:nvPr>
        </p:nvSpPr>
        <p:spPr>
          <a:xfrm>
            <a:off x="2530550" y="1444550"/>
            <a:ext cx="6303300" cy="2615100"/>
          </a:xfrm>
          <a:prstGeom prst="rect">
            <a:avLst/>
          </a:prstGeom>
          <a:noFill/>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0"/>
              </a:spcBef>
              <a:spcAft>
                <a:spcPts val="0"/>
              </a:spcAft>
              <a:buClr>
                <a:srgbClr val="FFFFFF"/>
              </a:buClr>
              <a:buSzPts val="1200"/>
              <a:buChar char="○"/>
              <a:defRPr sz="1200">
                <a:solidFill>
                  <a:srgbClr val="FFFFFF"/>
                </a:solidFill>
              </a:defRPr>
            </a:lvl2pPr>
            <a:lvl3pPr indent="-304800" lvl="2" marL="1371600" rtl="0" algn="l">
              <a:lnSpc>
                <a:spcPct val="115000"/>
              </a:lnSpc>
              <a:spcBef>
                <a:spcPts val="0"/>
              </a:spcBef>
              <a:spcAft>
                <a:spcPts val="0"/>
              </a:spcAft>
              <a:buClr>
                <a:srgbClr val="FFFFFF"/>
              </a:buClr>
              <a:buSzPts val="1200"/>
              <a:buChar char="■"/>
              <a:defRPr sz="1200">
                <a:solidFill>
                  <a:srgbClr val="FFFFFF"/>
                </a:solidFill>
              </a:defRPr>
            </a:lvl3pPr>
            <a:lvl4pPr indent="-304800" lvl="3" marL="1828800" rtl="0" algn="l">
              <a:lnSpc>
                <a:spcPct val="115000"/>
              </a:lnSpc>
              <a:spcBef>
                <a:spcPts val="0"/>
              </a:spcBef>
              <a:spcAft>
                <a:spcPts val="0"/>
              </a:spcAft>
              <a:buClr>
                <a:srgbClr val="FFFFFF"/>
              </a:buClr>
              <a:buSzPts val="1200"/>
              <a:buChar char="●"/>
              <a:defRPr sz="1200">
                <a:solidFill>
                  <a:srgbClr val="FFFFFF"/>
                </a:solidFill>
              </a:defRPr>
            </a:lvl4pPr>
            <a:lvl5pPr indent="-304800" lvl="4" marL="2286000" rtl="0" algn="l">
              <a:lnSpc>
                <a:spcPct val="115000"/>
              </a:lnSpc>
              <a:spcBef>
                <a:spcPts val="0"/>
              </a:spcBef>
              <a:spcAft>
                <a:spcPts val="0"/>
              </a:spcAft>
              <a:buClr>
                <a:srgbClr val="FFFFFF"/>
              </a:buClr>
              <a:buSzPts val="1200"/>
              <a:buChar char="○"/>
              <a:defRPr sz="1200">
                <a:solidFill>
                  <a:srgbClr val="FFFFFF"/>
                </a:solidFill>
              </a:defRPr>
            </a:lvl5pPr>
            <a:lvl6pPr indent="-304800" lvl="5" marL="2743200" rtl="0" algn="l">
              <a:lnSpc>
                <a:spcPct val="115000"/>
              </a:lnSpc>
              <a:spcBef>
                <a:spcPts val="0"/>
              </a:spcBef>
              <a:spcAft>
                <a:spcPts val="0"/>
              </a:spcAft>
              <a:buClr>
                <a:srgbClr val="FFFFFF"/>
              </a:buClr>
              <a:buSzPts val="1200"/>
              <a:buChar char="■"/>
              <a:defRPr sz="1200">
                <a:solidFill>
                  <a:srgbClr val="FFFFFF"/>
                </a:solidFill>
              </a:defRPr>
            </a:lvl6pPr>
            <a:lvl7pPr indent="-304800" lvl="6" marL="3200400" rtl="0" algn="l">
              <a:lnSpc>
                <a:spcPct val="115000"/>
              </a:lnSpc>
              <a:spcBef>
                <a:spcPts val="0"/>
              </a:spcBef>
              <a:spcAft>
                <a:spcPts val="0"/>
              </a:spcAft>
              <a:buClr>
                <a:srgbClr val="FFFFFF"/>
              </a:buClr>
              <a:buSzPts val="1200"/>
              <a:buChar char="●"/>
              <a:defRPr sz="1200">
                <a:solidFill>
                  <a:srgbClr val="FFFFFF"/>
                </a:solidFill>
              </a:defRPr>
            </a:lvl7pPr>
            <a:lvl8pPr indent="-304800" lvl="7" marL="3657600" rtl="0" algn="l">
              <a:lnSpc>
                <a:spcPct val="115000"/>
              </a:lnSpc>
              <a:spcBef>
                <a:spcPts val="0"/>
              </a:spcBef>
              <a:spcAft>
                <a:spcPts val="0"/>
              </a:spcAft>
              <a:buClr>
                <a:srgbClr val="FFFFFF"/>
              </a:buClr>
              <a:buSzPts val="1200"/>
              <a:buChar char="○"/>
              <a:defRPr sz="1200">
                <a:solidFill>
                  <a:srgbClr val="FFFFFF"/>
                </a:solidFill>
              </a:defRPr>
            </a:lvl8pPr>
            <a:lvl9pPr indent="-304800" lvl="8" marL="4114800" rtl="0" algn="l">
              <a:lnSpc>
                <a:spcPct val="115000"/>
              </a:lnSpc>
              <a:spcBef>
                <a:spcPts val="0"/>
              </a:spcBef>
              <a:spcAft>
                <a:spcPts val="0"/>
              </a:spcAft>
              <a:buClr>
                <a:srgbClr val="FFFFFF"/>
              </a:buClr>
              <a:buSzPts val="1200"/>
              <a:buChar char="■"/>
              <a:defRPr sz="1200">
                <a:solidFill>
                  <a:srgbClr val="FFFFFF"/>
                </a:solidFill>
              </a:defRPr>
            </a:lvl9pPr>
          </a:lstStyle>
          <a:p/>
        </p:txBody>
      </p:sp>
      <p:sp>
        <p:nvSpPr>
          <p:cNvPr id="87" name="Google Shape;87;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21">
    <p:bg>
      <p:bgPr>
        <a:solidFill>
          <a:srgbClr val="FFFFFF"/>
        </a:solidFill>
      </p:bgPr>
    </p:bg>
    <p:spTree>
      <p:nvGrpSpPr>
        <p:cNvPr id="88" name="Shape 88"/>
        <p:cNvGrpSpPr/>
        <p:nvPr/>
      </p:nvGrpSpPr>
      <p:grpSpPr>
        <a:xfrm>
          <a:off x="0" y="0"/>
          <a:ext cx="0" cy="0"/>
          <a:chOff x="0" y="0"/>
          <a:chExt cx="0" cy="0"/>
        </a:xfrm>
      </p:grpSpPr>
      <p:sp>
        <p:nvSpPr>
          <p:cNvPr id="89" name="Google Shape;89;p19"/>
          <p:cNvSpPr/>
          <p:nvPr/>
        </p:nvSpPr>
        <p:spPr>
          <a:xfrm rot="10800000">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9"/>
          <p:cNvSpPr txBox="1"/>
          <p:nvPr>
            <p:ph idx="1" type="subTitle"/>
          </p:nvPr>
        </p:nvSpPr>
        <p:spPr>
          <a:xfrm>
            <a:off x="312500" y="4022100"/>
            <a:ext cx="2544600" cy="916500"/>
          </a:xfrm>
          <a:prstGeom prst="rect">
            <a:avLst/>
          </a:prstGeom>
          <a:noFill/>
        </p:spPr>
        <p:txBody>
          <a:bodyPr anchorCtr="0" anchor="ctr" bIns="91425" lIns="91425" spcFirstLastPara="1" rIns="91425" wrap="square" tIns="91425">
            <a:normAutofit/>
          </a:bodyPr>
          <a:lstStyle>
            <a:lvl1pPr lvl="0" algn="r">
              <a:lnSpc>
                <a:spcPct val="100000"/>
              </a:lnSpc>
              <a:spcBef>
                <a:spcPts val="0"/>
              </a:spcBef>
              <a:spcAft>
                <a:spcPts val="0"/>
              </a:spcAft>
              <a:buClr>
                <a:srgbClr val="FFFFFF"/>
              </a:buClr>
              <a:buSzPts val="1600"/>
              <a:buNone/>
              <a:defRPr sz="1600">
                <a:solidFill>
                  <a:srgbClr val="FFFFFF"/>
                </a:solidFill>
              </a:defRPr>
            </a:lvl1pPr>
            <a:lvl2pPr lvl="1" algn="r">
              <a:lnSpc>
                <a:spcPct val="100000"/>
              </a:lnSpc>
              <a:spcBef>
                <a:spcPts val="0"/>
              </a:spcBef>
              <a:spcAft>
                <a:spcPts val="0"/>
              </a:spcAft>
              <a:buClr>
                <a:srgbClr val="FFFFFF"/>
              </a:buClr>
              <a:buSzPts val="1600"/>
              <a:buNone/>
              <a:defRPr sz="1600">
                <a:solidFill>
                  <a:srgbClr val="FFFFFF"/>
                </a:solidFill>
              </a:defRPr>
            </a:lvl2pPr>
            <a:lvl3pPr lvl="2" algn="r">
              <a:lnSpc>
                <a:spcPct val="100000"/>
              </a:lnSpc>
              <a:spcBef>
                <a:spcPts val="0"/>
              </a:spcBef>
              <a:spcAft>
                <a:spcPts val="0"/>
              </a:spcAft>
              <a:buClr>
                <a:srgbClr val="FFFFFF"/>
              </a:buClr>
              <a:buSzPts val="1600"/>
              <a:buNone/>
              <a:defRPr sz="1600">
                <a:solidFill>
                  <a:srgbClr val="FFFFFF"/>
                </a:solidFill>
              </a:defRPr>
            </a:lvl3pPr>
            <a:lvl4pPr lvl="3" algn="r">
              <a:lnSpc>
                <a:spcPct val="100000"/>
              </a:lnSpc>
              <a:spcBef>
                <a:spcPts val="0"/>
              </a:spcBef>
              <a:spcAft>
                <a:spcPts val="0"/>
              </a:spcAft>
              <a:buClr>
                <a:srgbClr val="FFFFFF"/>
              </a:buClr>
              <a:buSzPts val="1600"/>
              <a:buNone/>
              <a:defRPr sz="1600">
                <a:solidFill>
                  <a:srgbClr val="FFFFFF"/>
                </a:solidFill>
              </a:defRPr>
            </a:lvl4pPr>
            <a:lvl5pPr lvl="4" algn="r">
              <a:lnSpc>
                <a:spcPct val="100000"/>
              </a:lnSpc>
              <a:spcBef>
                <a:spcPts val="0"/>
              </a:spcBef>
              <a:spcAft>
                <a:spcPts val="0"/>
              </a:spcAft>
              <a:buClr>
                <a:srgbClr val="FFFFFF"/>
              </a:buClr>
              <a:buSzPts val="1600"/>
              <a:buNone/>
              <a:defRPr sz="1600">
                <a:solidFill>
                  <a:srgbClr val="FFFFFF"/>
                </a:solidFill>
              </a:defRPr>
            </a:lvl5pPr>
            <a:lvl6pPr lvl="5" algn="r">
              <a:lnSpc>
                <a:spcPct val="100000"/>
              </a:lnSpc>
              <a:spcBef>
                <a:spcPts val="0"/>
              </a:spcBef>
              <a:spcAft>
                <a:spcPts val="0"/>
              </a:spcAft>
              <a:buClr>
                <a:srgbClr val="FFFFFF"/>
              </a:buClr>
              <a:buSzPts val="1600"/>
              <a:buNone/>
              <a:defRPr sz="1600">
                <a:solidFill>
                  <a:srgbClr val="FFFFFF"/>
                </a:solidFill>
              </a:defRPr>
            </a:lvl6pPr>
            <a:lvl7pPr lvl="6" algn="r">
              <a:lnSpc>
                <a:spcPct val="100000"/>
              </a:lnSpc>
              <a:spcBef>
                <a:spcPts val="0"/>
              </a:spcBef>
              <a:spcAft>
                <a:spcPts val="0"/>
              </a:spcAft>
              <a:buClr>
                <a:srgbClr val="FFFFFF"/>
              </a:buClr>
              <a:buSzPts val="1600"/>
              <a:buNone/>
              <a:defRPr sz="1600">
                <a:solidFill>
                  <a:srgbClr val="FFFFFF"/>
                </a:solidFill>
              </a:defRPr>
            </a:lvl7pPr>
            <a:lvl8pPr lvl="7" algn="r">
              <a:lnSpc>
                <a:spcPct val="100000"/>
              </a:lnSpc>
              <a:spcBef>
                <a:spcPts val="0"/>
              </a:spcBef>
              <a:spcAft>
                <a:spcPts val="0"/>
              </a:spcAft>
              <a:buClr>
                <a:srgbClr val="FFFFFF"/>
              </a:buClr>
              <a:buSzPts val="1600"/>
              <a:buNone/>
              <a:defRPr sz="1600">
                <a:solidFill>
                  <a:srgbClr val="FFFFFF"/>
                </a:solidFill>
              </a:defRPr>
            </a:lvl8pPr>
            <a:lvl9pPr lvl="8" algn="r">
              <a:lnSpc>
                <a:spcPct val="100000"/>
              </a:lnSpc>
              <a:spcBef>
                <a:spcPts val="0"/>
              </a:spcBef>
              <a:spcAft>
                <a:spcPts val="0"/>
              </a:spcAft>
              <a:buClr>
                <a:srgbClr val="FFFFFF"/>
              </a:buClr>
              <a:buSzPts val="1600"/>
              <a:buNone/>
              <a:defRPr sz="1600">
                <a:solidFill>
                  <a:srgbClr val="FFFFFF"/>
                </a:solidFill>
              </a:defRPr>
            </a:lvl9pPr>
          </a:lstStyle>
          <a:p/>
        </p:txBody>
      </p:sp>
      <p:sp>
        <p:nvSpPr>
          <p:cNvPr id="91" name="Google Shape;91;p19"/>
          <p:cNvSpPr txBox="1"/>
          <p:nvPr>
            <p:ph type="ctrTitle"/>
          </p:nvPr>
        </p:nvSpPr>
        <p:spPr>
          <a:xfrm>
            <a:off x="3020725" y="4022100"/>
            <a:ext cx="5451600" cy="9165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Clr>
                <a:srgbClr val="FFFFFF"/>
              </a:buClr>
              <a:buSzPts val="2400"/>
              <a:buNone/>
              <a:defRPr sz="2400">
                <a:solidFill>
                  <a:srgbClr val="FFFFFF"/>
                </a:solidFill>
              </a:defRPr>
            </a:lvl1pPr>
            <a:lvl2pPr lvl="1" algn="l">
              <a:lnSpc>
                <a:spcPct val="100000"/>
              </a:lnSpc>
              <a:spcBef>
                <a:spcPts val="0"/>
              </a:spcBef>
              <a:spcAft>
                <a:spcPts val="0"/>
              </a:spcAft>
              <a:buClr>
                <a:srgbClr val="FFFFFF"/>
              </a:buClr>
              <a:buSzPts val="2400"/>
              <a:buNone/>
              <a:defRPr sz="2400">
                <a:solidFill>
                  <a:srgbClr val="FFFFFF"/>
                </a:solidFill>
              </a:defRPr>
            </a:lvl2pPr>
            <a:lvl3pPr lvl="2" algn="l">
              <a:lnSpc>
                <a:spcPct val="100000"/>
              </a:lnSpc>
              <a:spcBef>
                <a:spcPts val="0"/>
              </a:spcBef>
              <a:spcAft>
                <a:spcPts val="0"/>
              </a:spcAft>
              <a:buClr>
                <a:srgbClr val="FFFFFF"/>
              </a:buClr>
              <a:buSzPts val="2400"/>
              <a:buNone/>
              <a:defRPr sz="2400">
                <a:solidFill>
                  <a:srgbClr val="FFFFFF"/>
                </a:solidFill>
              </a:defRPr>
            </a:lvl3pPr>
            <a:lvl4pPr lvl="3" algn="l">
              <a:lnSpc>
                <a:spcPct val="100000"/>
              </a:lnSpc>
              <a:spcBef>
                <a:spcPts val="0"/>
              </a:spcBef>
              <a:spcAft>
                <a:spcPts val="0"/>
              </a:spcAft>
              <a:buClr>
                <a:srgbClr val="FFFFFF"/>
              </a:buClr>
              <a:buSzPts val="2400"/>
              <a:buNone/>
              <a:defRPr sz="2400">
                <a:solidFill>
                  <a:srgbClr val="FFFFFF"/>
                </a:solidFill>
              </a:defRPr>
            </a:lvl4pPr>
            <a:lvl5pPr lvl="4" algn="l">
              <a:lnSpc>
                <a:spcPct val="100000"/>
              </a:lnSpc>
              <a:spcBef>
                <a:spcPts val="0"/>
              </a:spcBef>
              <a:spcAft>
                <a:spcPts val="0"/>
              </a:spcAft>
              <a:buClr>
                <a:srgbClr val="FFFFFF"/>
              </a:buClr>
              <a:buSzPts val="2400"/>
              <a:buNone/>
              <a:defRPr sz="2400">
                <a:solidFill>
                  <a:srgbClr val="FFFFFF"/>
                </a:solidFill>
              </a:defRPr>
            </a:lvl5pPr>
            <a:lvl6pPr lvl="5" algn="l">
              <a:lnSpc>
                <a:spcPct val="100000"/>
              </a:lnSpc>
              <a:spcBef>
                <a:spcPts val="0"/>
              </a:spcBef>
              <a:spcAft>
                <a:spcPts val="0"/>
              </a:spcAft>
              <a:buClr>
                <a:srgbClr val="FFFFFF"/>
              </a:buClr>
              <a:buSzPts val="2400"/>
              <a:buNone/>
              <a:defRPr sz="2400">
                <a:solidFill>
                  <a:srgbClr val="FFFFFF"/>
                </a:solidFill>
              </a:defRPr>
            </a:lvl6pPr>
            <a:lvl7pPr lvl="6" algn="l">
              <a:lnSpc>
                <a:spcPct val="100000"/>
              </a:lnSpc>
              <a:spcBef>
                <a:spcPts val="0"/>
              </a:spcBef>
              <a:spcAft>
                <a:spcPts val="0"/>
              </a:spcAft>
              <a:buClr>
                <a:srgbClr val="FFFFFF"/>
              </a:buClr>
              <a:buSzPts val="2400"/>
              <a:buNone/>
              <a:defRPr sz="2400">
                <a:solidFill>
                  <a:srgbClr val="FFFFFF"/>
                </a:solidFill>
              </a:defRPr>
            </a:lvl7pPr>
            <a:lvl8pPr lvl="7" algn="l">
              <a:lnSpc>
                <a:spcPct val="100000"/>
              </a:lnSpc>
              <a:spcBef>
                <a:spcPts val="0"/>
              </a:spcBef>
              <a:spcAft>
                <a:spcPts val="0"/>
              </a:spcAft>
              <a:buClr>
                <a:srgbClr val="FFFFFF"/>
              </a:buClr>
              <a:buSzPts val="2400"/>
              <a:buNone/>
              <a:defRPr sz="2400">
                <a:solidFill>
                  <a:srgbClr val="FFFFFF"/>
                </a:solidFill>
              </a:defRPr>
            </a:lvl8pPr>
            <a:lvl9pPr lvl="8" algn="l">
              <a:lnSpc>
                <a:spcPct val="100000"/>
              </a:lnSpc>
              <a:spcBef>
                <a:spcPts val="0"/>
              </a:spcBef>
              <a:spcAft>
                <a:spcPts val="0"/>
              </a:spcAft>
              <a:buClr>
                <a:srgbClr val="FFFFFF"/>
              </a:buClr>
              <a:buSzPts val="2400"/>
              <a:buNone/>
              <a:defRPr sz="2400">
                <a:solidFill>
                  <a:srgbClr val="FFFFFF"/>
                </a:solidFill>
              </a:defRPr>
            </a:lvl9pPr>
          </a:lstStyle>
          <a:p/>
        </p:txBody>
      </p:sp>
      <p:sp>
        <p:nvSpPr>
          <p:cNvPr id="92" name="Google Shape;92;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AUTOLAYOUT_22">
    <p:bg>
      <p:bgPr>
        <a:solidFill>
          <a:srgbClr val="FFFFFF"/>
        </a:solidFill>
      </p:bgPr>
    </p:bg>
    <p:spTree>
      <p:nvGrpSpPr>
        <p:cNvPr id="93" name="Shape 93"/>
        <p:cNvGrpSpPr/>
        <p:nvPr/>
      </p:nvGrpSpPr>
      <p:grpSpPr>
        <a:xfrm>
          <a:off x="0" y="0"/>
          <a:ext cx="0" cy="0"/>
          <a:chOff x="0" y="0"/>
          <a:chExt cx="0" cy="0"/>
        </a:xfrm>
      </p:grpSpPr>
      <p:sp>
        <p:nvSpPr>
          <p:cNvPr id="94" name="Google Shape;94;p20"/>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0"/>
          <p:cNvSpPr txBox="1"/>
          <p:nvPr>
            <p:ph type="ctrTitle"/>
          </p:nvPr>
        </p:nvSpPr>
        <p:spPr>
          <a:xfrm>
            <a:off x="1837575" y="1251525"/>
            <a:ext cx="5445900" cy="2640600"/>
          </a:xfrm>
          <a:prstGeom prst="rect">
            <a:avLst/>
          </a:prstGeom>
          <a:noFill/>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4000"/>
              <a:buNone/>
              <a:defRPr b="1" sz="4000">
                <a:solidFill>
                  <a:srgbClr val="FFFFFF"/>
                </a:solidFill>
              </a:defRPr>
            </a:lvl1pPr>
            <a:lvl2pPr lvl="1" algn="ctr">
              <a:lnSpc>
                <a:spcPct val="100000"/>
              </a:lnSpc>
              <a:spcBef>
                <a:spcPts val="0"/>
              </a:spcBef>
              <a:spcAft>
                <a:spcPts val="0"/>
              </a:spcAft>
              <a:buClr>
                <a:srgbClr val="FFFFFF"/>
              </a:buClr>
              <a:buSzPts val="4000"/>
              <a:buNone/>
              <a:defRPr b="1" sz="4000">
                <a:solidFill>
                  <a:srgbClr val="FFFFFF"/>
                </a:solidFill>
              </a:defRPr>
            </a:lvl2pPr>
            <a:lvl3pPr lvl="2" algn="ctr">
              <a:lnSpc>
                <a:spcPct val="100000"/>
              </a:lnSpc>
              <a:spcBef>
                <a:spcPts val="0"/>
              </a:spcBef>
              <a:spcAft>
                <a:spcPts val="0"/>
              </a:spcAft>
              <a:buClr>
                <a:srgbClr val="FFFFFF"/>
              </a:buClr>
              <a:buSzPts val="4000"/>
              <a:buNone/>
              <a:defRPr b="1" sz="4000">
                <a:solidFill>
                  <a:srgbClr val="FFFFFF"/>
                </a:solidFill>
              </a:defRPr>
            </a:lvl3pPr>
            <a:lvl4pPr lvl="3" algn="ctr">
              <a:lnSpc>
                <a:spcPct val="100000"/>
              </a:lnSpc>
              <a:spcBef>
                <a:spcPts val="0"/>
              </a:spcBef>
              <a:spcAft>
                <a:spcPts val="0"/>
              </a:spcAft>
              <a:buClr>
                <a:srgbClr val="FFFFFF"/>
              </a:buClr>
              <a:buSzPts val="4000"/>
              <a:buNone/>
              <a:defRPr b="1" sz="4000">
                <a:solidFill>
                  <a:srgbClr val="FFFFFF"/>
                </a:solidFill>
              </a:defRPr>
            </a:lvl4pPr>
            <a:lvl5pPr lvl="4" algn="ctr">
              <a:lnSpc>
                <a:spcPct val="100000"/>
              </a:lnSpc>
              <a:spcBef>
                <a:spcPts val="0"/>
              </a:spcBef>
              <a:spcAft>
                <a:spcPts val="0"/>
              </a:spcAft>
              <a:buClr>
                <a:srgbClr val="FFFFFF"/>
              </a:buClr>
              <a:buSzPts val="4000"/>
              <a:buNone/>
              <a:defRPr b="1" sz="4000">
                <a:solidFill>
                  <a:srgbClr val="FFFFFF"/>
                </a:solidFill>
              </a:defRPr>
            </a:lvl5pPr>
            <a:lvl6pPr lvl="5" algn="ctr">
              <a:lnSpc>
                <a:spcPct val="100000"/>
              </a:lnSpc>
              <a:spcBef>
                <a:spcPts val="0"/>
              </a:spcBef>
              <a:spcAft>
                <a:spcPts val="0"/>
              </a:spcAft>
              <a:buClr>
                <a:srgbClr val="FFFFFF"/>
              </a:buClr>
              <a:buSzPts val="4000"/>
              <a:buNone/>
              <a:defRPr b="1" sz="4000">
                <a:solidFill>
                  <a:srgbClr val="FFFFFF"/>
                </a:solidFill>
              </a:defRPr>
            </a:lvl6pPr>
            <a:lvl7pPr lvl="6" algn="ctr">
              <a:lnSpc>
                <a:spcPct val="100000"/>
              </a:lnSpc>
              <a:spcBef>
                <a:spcPts val="0"/>
              </a:spcBef>
              <a:spcAft>
                <a:spcPts val="0"/>
              </a:spcAft>
              <a:buClr>
                <a:srgbClr val="FFFFFF"/>
              </a:buClr>
              <a:buSzPts val="4000"/>
              <a:buNone/>
              <a:defRPr b="1" sz="4000">
                <a:solidFill>
                  <a:srgbClr val="FFFFFF"/>
                </a:solidFill>
              </a:defRPr>
            </a:lvl7pPr>
            <a:lvl8pPr lvl="7" algn="ctr">
              <a:lnSpc>
                <a:spcPct val="100000"/>
              </a:lnSpc>
              <a:spcBef>
                <a:spcPts val="0"/>
              </a:spcBef>
              <a:spcAft>
                <a:spcPts val="0"/>
              </a:spcAft>
              <a:buClr>
                <a:srgbClr val="FFFFFF"/>
              </a:buClr>
              <a:buSzPts val="4000"/>
              <a:buNone/>
              <a:defRPr b="1" sz="4000">
                <a:solidFill>
                  <a:srgbClr val="FFFFFF"/>
                </a:solidFill>
              </a:defRPr>
            </a:lvl8pPr>
            <a:lvl9pPr lvl="8" algn="ctr">
              <a:lnSpc>
                <a:spcPct val="100000"/>
              </a:lnSpc>
              <a:spcBef>
                <a:spcPts val="0"/>
              </a:spcBef>
              <a:spcAft>
                <a:spcPts val="0"/>
              </a:spcAft>
              <a:buClr>
                <a:srgbClr val="FFFFFF"/>
              </a:buClr>
              <a:buSzPts val="4000"/>
              <a:buNone/>
              <a:defRPr b="1" sz="4000">
                <a:solidFill>
                  <a:srgbClr val="FFFFFF"/>
                </a:solidFill>
              </a:defRPr>
            </a:lvl9pPr>
          </a:lstStyle>
          <a:p/>
        </p:txBody>
      </p:sp>
      <p:sp>
        <p:nvSpPr>
          <p:cNvPr id="96" name="Google Shape;96;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AUTOLAYOUT_23">
    <p:bg>
      <p:bgPr>
        <a:solidFill>
          <a:srgbClr val="FFFFFF"/>
        </a:solidFill>
      </p:bgPr>
    </p:bg>
    <p:spTree>
      <p:nvGrpSpPr>
        <p:cNvPr id="97" name="Shape 97"/>
        <p:cNvGrpSpPr/>
        <p:nvPr/>
      </p:nvGrpSpPr>
      <p:grpSpPr>
        <a:xfrm>
          <a:off x="0" y="0"/>
          <a:ext cx="0" cy="0"/>
          <a:chOff x="0" y="0"/>
          <a:chExt cx="0" cy="0"/>
        </a:xfrm>
      </p:grpSpPr>
      <p:sp>
        <p:nvSpPr>
          <p:cNvPr id="98" name="Google Shape;98;p2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1"/>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1"/>
          <p:cNvSpPr txBox="1"/>
          <p:nvPr>
            <p:ph type="title"/>
          </p:nvPr>
        </p:nvSpPr>
        <p:spPr>
          <a:xfrm>
            <a:off x="311700" y="307825"/>
            <a:ext cx="2631900" cy="4316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000"/>
              <a:buNone/>
              <a:defRPr sz="3000">
                <a:solidFill>
                  <a:srgbClr val="FFFFFF"/>
                </a:solidFill>
              </a:defRPr>
            </a:lvl1pPr>
            <a:lvl2pPr lvl="1" algn="l">
              <a:lnSpc>
                <a:spcPct val="100000"/>
              </a:lnSpc>
              <a:spcBef>
                <a:spcPts val="0"/>
              </a:spcBef>
              <a:spcAft>
                <a:spcPts val="0"/>
              </a:spcAft>
              <a:buClr>
                <a:srgbClr val="FFFFFF"/>
              </a:buClr>
              <a:buSzPts val="3000"/>
              <a:buNone/>
              <a:defRPr sz="3000">
                <a:solidFill>
                  <a:srgbClr val="FFFFFF"/>
                </a:solidFill>
              </a:defRPr>
            </a:lvl2pPr>
            <a:lvl3pPr lvl="2" algn="l">
              <a:lnSpc>
                <a:spcPct val="100000"/>
              </a:lnSpc>
              <a:spcBef>
                <a:spcPts val="0"/>
              </a:spcBef>
              <a:spcAft>
                <a:spcPts val="0"/>
              </a:spcAft>
              <a:buClr>
                <a:srgbClr val="FFFFFF"/>
              </a:buClr>
              <a:buSzPts val="3000"/>
              <a:buNone/>
              <a:defRPr sz="3000">
                <a:solidFill>
                  <a:srgbClr val="FFFFFF"/>
                </a:solidFill>
              </a:defRPr>
            </a:lvl3pPr>
            <a:lvl4pPr lvl="3" algn="l">
              <a:lnSpc>
                <a:spcPct val="100000"/>
              </a:lnSpc>
              <a:spcBef>
                <a:spcPts val="0"/>
              </a:spcBef>
              <a:spcAft>
                <a:spcPts val="0"/>
              </a:spcAft>
              <a:buClr>
                <a:srgbClr val="FFFFFF"/>
              </a:buClr>
              <a:buSzPts val="3000"/>
              <a:buNone/>
              <a:defRPr sz="3000">
                <a:solidFill>
                  <a:srgbClr val="FFFFFF"/>
                </a:solidFill>
              </a:defRPr>
            </a:lvl4pPr>
            <a:lvl5pPr lvl="4" algn="l">
              <a:lnSpc>
                <a:spcPct val="100000"/>
              </a:lnSpc>
              <a:spcBef>
                <a:spcPts val="0"/>
              </a:spcBef>
              <a:spcAft>
                <a:spcPts val="0"/>
              </a:spcAft>
              <a:buClr>
                <a:srgbClr val="FFFFFF"/>
              </a:buClr>
              <a:buSzPts val="3000"/>
              <a:buNone/>
              <a:defRPr sz="3000">
                <a:solidFill>
                  <a:srgbClr val="FFFFFF"/>
                </a:solidFill>
              </a:defRPr>
            </a:lvl5pPr>
            <a:lvl6pPr lvl="5" algn="l">
              <a:lnSpc>
                <a:spcPct val="100000"/>
              </a:lnSpc>
              <a:spcBef>
                <a:spcPts val="0"/>
              </a:spcBef>
              <a:spcAft>
                <a:spcPts val="0"/>
              </a:spcAft>
              <a:buClr>
                <a:srgbClr val="FFFFFF"/>
              </a:buClr>
              <a:buSzPts val="3000"/>
              <a:buNone/>
              <a:defRPr sz="3000">
                <a:solidFill>
                  <a:srgbClr val="FFFFFF"/>
                </a:solidFill>
              </a:defRPr>
            </a:lvl6pPr>
            <a:lvl7pPr lvl="6" algn="l">
              <a:lnSpc>
                <a:spcPct val="100000"/>
              </a:lnSpc>
              <a:spcBef>
                <a:spcPts val="0"/>
              </a:spcBef>
              <a:spcAft>
                <a:spcPts val="0"/>
              </a:spcAft>
              <a:buClr>
                <a:srgbClr val="FFFFFF"/>
              </a:buClr>
              <a:buSzPts val="3000"/>
              <a:buNone/>
              <a:defRPr sz="3000">
                <a:solidFill>
                  <a:srgbClr val="FFFFFF"/>
                </a:solidFill>
              </a:defRPr>
            </a:lvl7pPr>
            <a:lvl8pPr lvl="7" algn="l">
              <a:lnSpc>
                <a:spcPct val="100000"/>
              </a:lnSpc>
              <a:spcBef>
                <a:spcPts val="0"/>
              </a:spcBef>
              <a:spcAft>
                <a:spcPts val="0"/>
              </a:spcAft>
              <a:buClr>
                <a:srgbClr val="FFFFFF"/>
              </a:buClr>
              <a:buSzPts val="3000"/>
              <a:buNone/>
              <a:defRPr sz="3000">
                <a:solidFill>
                  <a:srgbClr val="FFFFFF"/>
                </a:solidFill>
              </a:defRPr>
            </a:lvl8pPr>
            <a:lvl9pPr lvl="8" algn="l">
              <a:lnSpc>
                <a:spcPct val="100000"/>
              </a:lnSpc>
              <a:spcBef>
                <a:spcPts val="0"/>
              </a:spcBef>
              <a:spcAft>
                <a:spcPts val="0"/>
              </a:spcAft>
              <a:buClr>
                <a:srgbClr val="FFFFFF"/>
              </a:buClr>
              <a:buSzPts val="3000"/>
              <a:buNone/>
              <a:defRPr sz="3000">
                <a:solidFill>
                  <a:srgbClr val="FFFFFF"/>
                </a:solidFill>
              </a:defRPr>
            </a:lvl9pPr>
          </a:lstStyle>
          <a:p/>
        </p:txBody>
      </p:sp>
      <p:sp>
        <p:nvSpPr>
          <p:cNvPr id="101" name="Google Shape;101;p21"/>
          <p:cNvSpPr txBox="1"/>
          <p:nvPr>
            <p:ph idx="1" type="body"/>
          </p:nvPr>
        </p:nvSpPr>
        <p:spPr>
          <a:xfrm>
            <a:off x="4011825" y="364950"/>
            <a:ext cx="4850400" cy="42597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102" name="Google Shape;102;p2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AUTOLAYOUT_24">
    <p:bg>
      <p:bgPr>
        <a:solidFill>
          <a:srgbClr val="FFFFFF"/>
        </a:solidFill>
      </p:bgPr>
    </p:bg>
    <p:spTree>
      <p:nvGrpSpPr>
        <p:cNvPr id="103" name="Shape 103"/>
        <p:cNvGrpSpPr/>
        <p:nvPr/>
      </p:nvGrpSpPr>
      <p:grpSpPr>
        <a:xfrm>
          <a:off x="0" y="0"/>
          <a:ext cx="0" cy="0"/>
          <a:chOff x="0" y="0"/>
          <a:chExt cx="0" cy="0"/>
        </a:xfrm>
      </p:grpSpPr>
      <p:sp>
        <p:nvSpPr>
          <p:cNvPr id="104" name="Google Shape;104;p22"/>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2"/>
          <p:cNvSpPr txBox="1"/>
          <p:nvPr>
            <p:ph type="ctrTitle"/>
          </p:nvPr>
        </p:nvSpPr>
        <p:spPr>
          <a:xfrm>
            <a:off x="1837575" y="1251525"/>
            <a:ext cx="5445900" cy="2640600"/>
          </a:xfrm>
          <a:prstGeom prst="rect">
            <a:avLst/>
          </a:prstGeom>
          <a:noFill/>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4000"/>
              <a:buNone/>
              <a:defRPr b="1" sz="4000">
                <a:solidFill>
                  <a:srgbClr val="FFFFFF"/>
                </a:solidFill>
              </a:defRPr>
            </a:lvl1pPr>
            <a:lvl2pPr lvl="1" algn="ctr">
              <a:lnSpc>
                <a:spcPct val="100000"/>
              </a:lnSpc>
              <a:spcBef>
                <a:spcPts val="0"/>
              </a:spcBef>
              <a:spcAft>
                <a:spcPts val="0"/>
              </a:spcAft>
              <a:buClr>
                <a:srgbClr val="FFFFFF"/>
              </a:buClr>
              <a:buSzPts val="4000"/>
              <a:buNone/>
              <a:defRPr b="1" sz="4000">
                <a:solidFill>
                  <a:srgbClr val="FFFFFF"/>
                </a:solidFill>
              </a:defRPr>
            </a:lvl2pPr>
            <a:lvl3pPr lvl="2" algn="ctr">
              <a:lnSpc>
                <a:spcPct val="100000"/>
              </a:lnSpc>
              <a:spcBef>
                <a:spcPts val="0"/>
              </a:spcBef>
              <a:spcAft>
                <a:spcPts val="0"/>
              </a:spcAft>
              <a:buClr>
                <a:srgbClr val="FFFFFF"/>
              </a:buClr>
              <a:buSzPts val="4000"/>
              <a:buNone/>
              <a:defRPr b="1" sz="4000">
                <a:solidFill>
                  <a:srgbClr val="FFFFFF"/>
                </a:solidFill>
              </a:defRPr>
            </a:lvl3pPr>
            <a:lvl4pPr lvl="3" algn="ctr">
              <a:lnSpc>
                <a:spcPct val="100000"/>
              </a:lnSpc>
              <a:spcBef>
                <a:spcPts val="0"/>
              </a:spcBef>
              <a:spcAft>
                <a:spcPts val="0"/>
              </a:spcAft>
              <a:buClr>
                <a:srgbClr val="FFFFFF"/>
              </a:buClr>
              <a:buSzPts val="4000"/>
              <a:buNone/>
              <a:defRPr b="1" sz="4000">
                <a:solidFill>
                  <a:srgbClr val="FFFFFF"/>
                </a:solidFill>
              </a:defRPr>
            </a:lvl4pPr>
            <a:lvl5pPr lvl="4" algn="ctr">
              <a:lnSpc>
                <a:spcPct val="100000"/>
              </a:lnSpc>
              <a:spcBef>
                <a:spcPts val="0"/>
              </a:spcBef>
              <a:spcAft>
                <a:spcPts val="0"/>
              </a:spcAft>
              <a:buClr>
                <a:srgbClr val="FFFFFF"/>
              </a:buClr>
              <a:buSzPts val="4000"/>
              <a:buNone/>
              <a:defRPr b="1" sz="4000">
                <a:solidFill>
                  <a:srgbClr val="FFFFFF"/>
                </a:solidFill>
              </a:defRPr>
            </a:lvl5pPr>
            <a:lvl6pPr lvl="5" algn="ctr">
              <a:lnSpc>
                <a:spcPct val="100000"/>
              </a:lnSpc>
              <a:spcBef>
                <a:spcPts val="0"/>
              </a:spcBef>
              <a:spcAft>
                <a:spcPts val="0"/>
              </a:spcAft>
              <a:buClr>
                <a:srgbClr val="FFFFFF"/>
              </a:buClr>
              <a:buSzPts val="4000"/>
              <a:buNone/>
              <a:defRPr b="1" sz="4000">
                <a:solidFill>
                  <a:srgbClr val="FFFFFF"/>
                </a:solidFill>
              </a:defRPr>
            </a:lvl6pPr>
            <a:lvl7pPr lvl="6" algn="ctr">
              <a:lnSpc>
                <a:spcPct val="100000"/>
              </a:lnSpc>
              <a:spcBef>
                <a:spcPts val="0"/>
              </a:spcBef>
              <a:spcAft>
                <a:spcPts val="0"/>
              </a:spcAft>
              <a:buClr>
                <a:srgbClr val="FFFFFF"/>
              </a:buClr>
              <a:buSzPts val="4000"/>
              <a:buNone/>
              <a:defRPr b="1" sz="4000">
                <a:solidFill>
                  <a:srgbClr val="FFFFFF"/>
                </a:solidFill>
              </a:defRPr>
            </a:lvl7pPr>
            <a:lvl8pPr lvl="7" algn="ctr">
              <a:lnSpc>
                <a:spcPct val="100000"/>
              </a:lnSpc>
              <a:spcBef>
                <a:spcPts val="0"/>
              </a:spcBef>
              <a:spcAft>
                <a:spcPts val="0"/>
              </a:spcAft>
              <a:buClr>
                <a:srgbClr val="FFFFFF"/>
              </a:buClr>
              <a:buSzPts val="4000"/>
              <a:buNone/>
              <a:defRPr b="1" sz="4000">
                <a:solidFill>
                  <a:srgbClr val="FFFFFF"/>
                </a:solidFill>
              </a:defRPr>
            </a:lvl8pPr>
            <a:lvl9pPr lvl="8" algn="ctr">
              <a:lnSpc>
                <a:spcPct val="100000"/>
              </a:lnSpc>
              <a:spcBef>
                <a:spcPts val="0"/>
              </a:spcBef>
              <a:spcAft>
                <a:spcPts val="0"/>
              </a:spcAft>
              <a:buClr>
                <a:srgbClr val="FFFFFF"/>
              </a:buClr>
              <a:buSzPts val="4000"/>
              <a:buNone/>
              <a:defRPr b="1" sz="4000">
                <a:solidFill>
                  <a:srgbClr val="FFFFFF"/>
                </a:solidFill>
              </a:defRPr>
            </a:lvl9pPr>
          </a:lstStyle>
          <a:p/>
        </p:txBody>
      </p:sp>
      <p:sp>
        <p:nvSpPr>
          <p:cNvPr id="106" name="Google Shape;106;p2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AUTOLAYOUT_26">
    <p:bg>
      <p:bgPr>
        <a:solidFill>
          <a:srgbClr val="FFFFFF"/>
        </a:solidFill>
      </p:bgPr>
    </p:bg>
    <p:spTree>
      <p:nvGrpSpPr>
        <p:cNvPr id="107" name="Shape 107"/>
        <p:cNvGrpSpPr/>
        <p:nvPr/>
      </p:nvGrpSpPr>
      <p:grpSpPr>
        <a:xfrm>
          <a:off x="0" y="0"/>
          <a:ext cx="0" cy="0"/>
          <a:chOff x="0" y="0"/>
          <a:chExt cx="0" cy="0"/>
        </a:xfrm>
      </p:grpSpPr>
      <p:sp>
        <p:nvSpPr>
          <p:cNvPr id="108" name="Google Shape;108;p23"/>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3"/>
          <p:cNvSpPr txBox="1"/>
          <p:nvPr>
            <p:ph type="ctrTitle"/>
          </p:nvPr>
        </p:nvSpPr>
        <p:spPr>
          <a:xfrm>
            <a:off x="1837575" y="1251525"/>
            <a:ext cx="5445900" cy="2640600"/>
          </a:xfrm>
          <a:prstGeom prst="rect">
            <a:avLst/>
          </a:prstGeom>
          <a:noFill/>
        </p:spPr>
        <p:txBody>
          <a:bodyPr anchorCtr="0" anchor="ctr" bIns="91425" lIns="91425" spcFirstLastPara="1" rIns="91425" wrap="square" tIns="91425">
            <a:normAutofit/>
          </a:bodyPr>
          <a:lstStyle>
            <a:lvl1pPr lvl="0" algn="ctr">
              <a:lnSpc>
                <a:spcPct val="100000"/>
              </a:lnSpc>
              <a:spcBef>
                <a:spcPts val="0"/>
              </a:spcBef>
              <a:spcAft>
                <a:spcPts val="0"/>
              </a:spcAft>
              <a:buClr>
                <a:srgbClr val="FFFFFF"/>
              </a:buClr>
              <a:buSzPts val="4000"/>
              <a:buNone/>
              <a:defRPr b="1" sz="4000">
                <a:solidFill>
                  <a:srgbClr val="FFFFFF"/>
                </a:solidFill>
              </a:defRPr>
            </a:lvl1pPr>
            <a:lvl2pPr lvl="1" algn="ctr">
              <a:lnSpc>
                <a:spcPct val="100000"/>
              </a:lnSpc>
              <a:spcBef>
                <a:spcPts val="0"/>
              </a:spcBef>
              <a:spcAft>
                <a:spcPts val="0"/>
              </a:spcAft>
              <a:buClr>
                <a:srgbClr val="FFFFFF"/>
              </a:buClr>
              <a:buSzPts val="4000"/>
              <a:buNone/>
              <a:defRPr b="1" sz="4000">
                <a:solidFill>
                  <a:srgbClr val="FFFFFF"/>
                </a:solidFill>
              </a:defRPr>
            </a:lvl2pPr>
            <a:lvl3pPr lvl="2" algn="ctr">
              <a:lnSpc>
                <a:spcPct val="100000"/>
              </a:lnSpc>
              <a:spcBef>
                <a:spcPts val="0"/>
              </a:spcBef>
              <a:spcAft>
                <a:spcPts val="0"/>
              </a:spcAft>
              <a:buClr>
                <a:srgbClr val="FFFFFF"/>
              </a:buClr>
              <a:buSzPts val="4000"/>
              <a:buNone/>
              <a:defRPr b="1" sz="4000">
                <a:solidFill>
                  <a:srgbClr val="FFFFFF"/>
                </a:solidFill>
              </a:defRPr>
            </a:lvl3pPr>
            <a:lvl4pPr lvl="3" algn="ctr">
              <a:lnSpc>
                <a:spcPct val="100000"/>
              </a:lnSpc>
              <a:spcBef>
                <a:spcPts val="0"/>
              </a:spcBef>
              <a:spcAft>
                <a:spcPts val="0"/>
              </a:spcAft>
              <a:buClr>
                <a:srgbClr val="FFFFFF"/>
              </a:buClr>
              <a:buSzPts val="4000"/>
              <a:buNone/>
              <a:defRPr b="1" sz="4000">
                <a:solidFill>
                  <a:srgbClr val="FFFFFF"/>
                </a:solidFill>
              </a:defRPr>
            </a:lvl4pPr>
            <a:lvl5pPr lvl="4" algn="ctr">
              <a:lnSpc>
                <a:spcPct val="100000"/>
              </a:lnSpc>
              <a:spcBef>
                <a:spcPts val="0"/>
              </a:spcBef>
              <a:spcAft>
                <a:spcPts val="0"/>
              </a:spcAft>
              <a:buClr>
                <a:srgbClr val="FFFFFF"/>
              </a:buClr>
              <a:buSzPts val="4000"/>
              <a:buNone/>
              <a:defRPr b="1" sz="4000">
                <a:solidFill>
                  <a:srgbClr val="FFFFFF"/>
                </a:solidFill>
              </a:defRPr>
            </a:lvl5pPr>
            <a:lvl6pPr lvl="5" algn="ctr">
              <a:lnSpc>
                <a:spcPct val="100000"/>
              </a:lnSpc>
              <a:spcBef>
                <a:spcPts val="0"/>
              </a:spcBef>
              <a:spcAft>
                <a:spcPts val="0"/>
              </a:spcAft>
              <a:buClr>
                <a:srgbClr val="FFFFFF"/>
              </a:buClr>
              <a:buSzPts val="4000"/>
              <a:buNone/>
              <a:defRPr b="1" sz="4000">
                <a:solidFill>
                  <a:srgbClr val="FFFFFF"/>
                </a:solidFill>
              </a:defRPr>
            </a:lvl6pPr>
            <a:lvl7pPr lvl="6" algn="ctr">
              <a:lnSpc>
                <a:spcPct val="100000"/>
              </a:lnSpc>
              <a:spcBef>
                <a:spcPts val="0"/>
              </a:spcBef>
              <a:spcAft>
                <a:spcPts val="0"/>
              </a:spcAft>
              <a:buClr>
                <a:srgbClr val="FFFFFF"/>
              </a:buClr>
              <a:buSzPts val="4000"/>
              <a:buNone/>
              <a:defRPr b="1" sz="4000">
                <a:solidFill>
                  <a:srgbClr val="FFFFFF"/>
                </a:solidFill>
              </a:defRPr>
            </a:lvl7pPr>
            <a:lvl8pPr lvl="7" algn="ctr">
              <a:lnSpc>
                <a:spcPct val="100000"/>
              </a:lnSpc>
              <a:spcBef>
                <a:spcPts val="0"/>
              </a:spcBef>
              <a:spcAft>
                <a:spcPts val="0"/>
              </a:spcAft>
              <a:buClr>
                <a:srgbClr val="FFFFFF"/>
              </a:buClr>
              <a:buSzPts val="4000"/>
              <a:buNone/>
              <a:defRPr b="1" sz="4000">
                <a:solidFill>
                  <a:srgbClr val="FFFFFF"/>
                </a:solidFill>
              </a:defRPr>
            </a:lvl8pPr>
            <a:lvl9pPr lvl="8" algn="ctr">
              <a:lnSpc>
                <a:spcPct val="100000"/>
              </a:lnSpc>
              <a:spcBef>
                <a:spcPts val="0"/>
              </a:spcBef>
              <a:spcAft>
                <a:spcPts val="0"/>
              </a:spcAft>
              <a:buClr>
                <a:srgbClr val="FFFFFF"/>
              </a:buClr>
              <a:buSzPts val="4000"/>
              <a:buNone/>
              <a:defRPr b="1" sz="4000">
                <a:solidFill>
                  <a:srgbClr val="FFFFFF"/>
                </a:solidFill>
              </a:defRPr>
            </a:lvl9pPr>
          </a:lstStyle>
          <a:p/>
        </p:txBody>
      </p:sp>
      <p:sp>
        <p:nvSpPr>
          <p:cNvPr id="110" name="Google Shape;110;p2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AUTOLAYOUT_27">
    <p:bg>
      <p:bgPr>
        <a:solidFill>
          <a:srgbClr val="FFFFFF"/>
        </a:solidFill>
      </p:bgPr>
    </p:bg>
    <p:spTree>
      <p:nvGrpSpPr>
        <p:cNvPr id="111" name="Shape 111"/>
        <p:cNvGrpSpPr/>
        <p:nvPr/>
      </p:nvGrpSpPr>
      <p:grpSpPr>
        <a:xfrm>
          <a:off x="0" y="0"/>
          <a:ext cx="0" cy="0"/>
          <a:chOff x="0" y="0"/>
          <a:chExt cx="0" cy="0"/>
        </a:xfrm>
      </p:grpSpPr>
      <p:sp>
        <p:nvSpPr>
          <p:cNvPr id="112" name="Google Shape;112;p24"/>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4"/>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4"/>
          <p:cNvSpPr/>
          <p:nvPr/>
        </p:nvSpPr>
        <p:spPr>
          <a:xfrm>
            <a:off x="205218"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4"/>
          <p:cNvSpPr/>
          <p:nvPr/>
        </p:nvSpPr>
        <p:spPr>
          <a:xfrm>
            <a:off x="205218" y="201292"/>
            <a:ext cx="408900" cy="3819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4"/>
          <p:cNvSpPr/>
          <p:nvPr/>
        </p:nvSpPr>
        <p:spPr>
          <a:xfrm>
            <a:off x="100882"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4"/>
          <p:cNvSpPr/>
          <p:nvPr/>
        </p:nvSpPr>
        <p:spPr>
          <a:xfrm>
            <a:off x="100882" y="201292"/>
            <a:ext cx="408900" cy="3819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4"/>
          <p:cNvSpPr/>
          <p:nvPr/>
        </p:nvSpPr>
        <p:spPr>
          <a:xfrm>
            <a:off x="319"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4"/>
          <p:cNvSpPr/>
          <p:nvPr/>
        </p:nvSpPr>
        <p:spPr>
          <a:xfrm>
            <a:off x="319" y="201292"/>
            <a:ext cx="408900" cy="3819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4"/>
          <p:cNvSpPr txBox="1"/>
          <p:nvPr>
            <p:ph type="title"/>
          </p:nvPr>
        </p:nvSpPr>
        <p:spPr>
          <a:xfrm>
            <a:off x="233600" y="829550"/>
            <a:ext cx="2566200" cy="8925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100">
                <a:solidFill>
                  <a:schemeClr val="lt1"/>
                </a:solidFill>
              </a:defRPr>
            </a:lvl1pPr>
            <a:lvl2pPr lvl="1" algn="l">
              <a:lnSpc>
                <a:spcPct val="100000"/>
              </a:lnSpc>
              <a:spcBef>
                <a:spcPts val="0"/>
              </a:spcBef>
              <a:spcAft>
                <a:spcPts val="0"/>
              </a:spcAft>
              <a:buNone/>
              <a:defRPr b="1" sz="2100">
                <a:solidFill>
                  <a:schemeClr val="lt1"/>
                </a:solidFill>
              </a:defRPr>
            </a:lvl2pPr>
            <a:lvl3pPr lvl="2" algn="l">
              <a:lnSpc>
                <a:spcPct val="100000"/>
              </a:lnSpc>
              <a:spcBef>
                <a:spcPts val="0"/>
              </a:spcBef>
              <a:spcAft>
                <a:spcPts val="0"/>
              </a:spcAft>
              <a:buNone/>
              <a:defRPr b="1" sz="2100">
                <a:solidFill>
                  <a:schemeClr val="lt1"/>
                </a:solidFill>
              </a:defRPr>
            </a:lvl3pPr>
            <a:lvl4pPr lvl="3" algn="l">
              <a:lnSpc>
                <a:spcPct val="100000"/>
              </a:lnSpc>
              <a:spcBef>
                <a:spcPts val="0"/>
              </a:spcBef>
              <a:spcAft>
                <a:spcPts val="0"/>
              </a:spcAft>
              <a:buNone/>
              <a:defRPr b="1" sz="2100">
                <a:solidFill>
                  <a:schemeClr val="lt1"/>
                </a:solidFill>
              </a:defRPr>
            </a:lvl4pPr>
            <a:lvl5pPr lvl="4" algn="l">
              <a:lnSpc>
                <a:spcPct val="100000"/>
              </a:lnSpc>
              <a:spcBef>
                <a:spcPts val="0"/>
              </a:spcBef>
              <a:spcAft>
                <a:spcPts val="0"/>
              </a:spcAft>
              <a:buNone/>
              <a:defRPr b="1" sz="2100">
                <a:solidFill>
                  <a:schemeClr val="lt1"/>
                </a:solidFill>
              </a:defRPr>
            </a:lvl5pPr>
            <a:lvl6pPr lvl="5" algn="l">
              <a:lnSpc>
                <a:spcPct val="100000"/>
              </a:lnSpc>
              <a:spcBef>
                <a:spcPts val="0"/>
              </a:spcBef>
              <a:spcAft>
                <a:spcPts val="0"/>
              </a:spcAft>
              <a:buNone/>
              <a:defRPr b="1" sz="2100">
                <a:solidFill>
                  <a:schemeClr val="lt1"/>
                </a:solidFill>
              </a:defRPr>
            </a:lvl6pPr>
            <a:lvl7pPr lvl="6" algn="l">
              <a:lnSpc>
                <a:spcPct val="100000"/>
              </a:lnSpc>
              <a:spcBef>
                <a:spcPts val="0"/>
              </a:spcBef>
              <a:spcAft>
                <a:spcPts val="0"/>
              </a:spcAft>
              <a:buNone/>
              <a:defRPr b="1" sz="2100">
                <a:solidFill>
                  <a:schemeClr val="lt1"/>
                </a:solidFill>
              </a:defRPr>
            </a:lvl7pPr>
            <a:lvl8pPr lvl="7" algn="l">
              <a:lnSpc>
                <a:spcPct val="100000"/>
              </a:lnSpc>
              <a:spcBef>
                <a:spcPts val="0"/>
              </a:spcBef>
              <a:spcAft>
                <a:spcPts val="0"/>
              </a:spcAft>
              <a:buNone/>
              <a:defRPr b="1" sz="2100">
                <a:solidFill>
                  <a:schemeClr val="lt1"/>
                </a:solidFill>
              </a:defRPr>
            </a:lvl8pPr>
            <a:lvl9pPr lvl="8" algn="l">
              <a:lnSpc>
                <a:spcPct val="100000"/>
              </a:lnSpc>
              <a:spcBef>
                <a:spcPts val="0"/>
              </a:spcBef>
              <a:spcAft>
                <a:spcPts val="0"/>
              </a:spcAft>
              <a:buNone/>
              <a:defRPr b="1" sz="2100">
                <a:solidFill>
                  <a:schemeClr val="lt1"/>
                </a:solidFill>
              </a:defRPr>
            </a:lvl9pPr>
          </a:lstStyle>
          <a:p/>
        </p:txBody>
      </p:sp>
      <p:sp>
        <p:nvSpPr>
          <p:cNvPr id="121" name="Google Shape;121;p24"/>
          <p:cNvSpPr txBox="1"/>
          <p:nvPr>
            <p:ph idx="1" type="body"/>
          </p:nvPr>
        </p:nvSpPr>
        <p:spPr>
          <a:xfrm>
            <a:off x="233600" y="1798300"/>
            <a:ext cx="2566200" cy="29772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lt1"/>
              </a:buClr>
              <a:buSzPts val="1400"/>
              <a:buChar char="●"/>
              <a:defRPr sz="1400">
                <a:solidFill>
                  <a:schemeClr val="lt1"/>
                </a:solidFill>
              </a:defRPr>
            </a:lvl1pPr>
            <a:lvl2pPr indent="-304800" lvl="1" marL="914400" algn="l">
              <a:lnSpc>
                <a:spcPct val="115000"/>
              </a:lnSpc>
              <a:spcBef>
                <a:spcPts val="0"/>
              </a:spcBef>
              <a:spcAft>
                <a:spcPts val="0"/>
              </a:spcAft>
              <a:buClr>
                <a:schemeClr val="lt1"/>
              </a:buClr>
              <a:buSzPts val="1200"/>
              <a:buChar char="○"/>
              <a:defRPr sz="1200">
                <a:solidFill>
                  <a:schemeClr val="lt1"/>
                </a:solidFill>
              </a:defRPr>
            </a:lvl2pPr>
            <a:lvl3pPr indent="-304800" lvl="2" marL="1371600" algn="l">
              <a:lnSpc>
                <a:spcPct val="115000"/>
              </a:lnSpc>
              <a:spcBef>
                <a:spcPts val="0"/>
              </a:spcBef>
              <a:spcAft>
                <a:spcPts val="0"/>
              </a:spcAft>
              <a:buClr>
                <a:schemeClr val="lt1"/>
              </a:buClr>
              <a:buSzPts val="1200"/>
              <a:buChar char="■"/>
              <a:defRPr sz="1200">
                <a:solidFill>
                  <a:schemeClr val="lt1"/>
                </a:solidFill>
              </a:defRPr>
            </a:lvl3pPr>
            <a:lvl4pPr indent="-304800" lvl="3" marL="1828800" algn="l">
              <a:lnSpc>
                <a:spcPct val="115000"/>
              </a:lnSpc>
              <a:spcBef>
                <a:spcPts val="0"/>
              </a:spcBef>
              <a:spcAft>
                <a:spcPts val="0"/>
              </a:spcAft>
              <a:buClr>
                <a:schemeClr val="lt1"/>
              </a:buClr>
              <a:buSzPts val="1200"/>
              <a:buChar char="●"/>
              <a:defRPr sz="1200">
                <a:solidFill>
                  <a:schemeClr val="lt1"/>
                </a:solidFill>
              </a:defRPr>
            </a:lvl4pPr>
            <a:lvl5pPr indent="-304800" lvl="4" marL="2286000" algn="l">
              <a:lnSpc>
                <a:spcPct val="115000"/>
              </a:lnSpc>
              <a:spcBef>
                <a:spcPts val="0"/>
              </a:spcBef>
              <a:spcAft>
                <a:spcPts val="0"/>
              </a:spcAft>
              <a:buClr>
                <a:schemeClr val="lt1"/>
              </a:buClr>
              <a:buSzPts val="1200"/>
              <a:buChar char="○"/>
              <a:defRPr sz="1200">
                <a:solidFill>
                  <a:schemeClr val="lt1"/>
                </a:solidFill>
              </a:defRPr>
            </a:lvl5pPr>
            <a:lvl6pPr indent="-304800" lvl="5" marL="2743200" algn="l">
              <a:lnSpc>
                <a:spcPct val="115000"/>
              </a:lnSpc>
              <a:spcBef>
                <a:spcPts val="0"/>
              </a:spcBef>
              <a:spcAft>
                <a:spcPts val="0"/>
              </a:spcAft>
              <a:buClr>
                <a:schemeClr val="lt1"/>
              </a:buClr>
              <a:buSzPts val="1200"/>
              <a:buChar char="■"/>
              <a:defRPr sz="1200">
                <a:solidFill>
                  <a:schemeClr val="lt1"/>
                </a:solidFill>
              </a:defRPr>
            </a:lvl6pPr>
            <a:lvl7pPr indent="-304800" lvl="6" marL="3200400" algn="l">
              <a:lnSpc>
                <a:spcPct val="115000"/>
              </a:lnSpc>
              <a:spcBef>
                <a:spcPts val="0"/>
              </a:spcBef>
              <a:spcAft>
                <a:spcPts val="0"/>
              </a:spcAft>
              <a:buClr>
                <a:schemeClr val="lt1"/>
              </a:buClr>
              <a:buSzPts val="1200"/>
              <a:buChar char="●"/>
              <a:defRPr sz="1200">
                <a:solidFill>
                  <a:schemeClr val="lt1"/>
                </a:solidFill>
              </a:defRPr>
            </a:lvl7pPr>
            <a:lvl8pPr indent="-304800" lvl="7" marL="3657600" algn="l">
              <a:lnSpc>
                <a:spcPct val="115000"/>
              </a:lnSpc>
              <a:spcBef>
                <a:spcPts val="0"/>
              </a:spcBef>
              <a:spcAft>
                <a:spcPts val="0"/>
              </a:spcAft>
              <a:buClr>
                <a:schemeClr val="lt1"/>
              </a:buClr>
              <a:buSzPts val="1200"/>
              <a:buChar char="○"/>
              <a:defRPr sz="1200">
                <a:solidFill>
                  <a:schemeClr val="lt1"/>
                </a:solidFill>
              </a:defRPr>
            </a:lvl8pPr>
            <a:lvl9pPr indent="-304800" lvl="8" marL="4114800" algn="l">
              <a:lnSpc>
                <a:spcPct val="115000"/>
              </a:lnSpc>
              <a:spcBef>
                <a:spcPts val="0"/>
              </a:spcBef>
              <a:spcAft>
                <a:spcPts val="0"/>
              </a:spcAft>
              <a:buClr>
                <a:schemeClr val="lt1"/>
              </a:buClr>
              <a:buSzPts val="1200"/>
              <a:buChar char="■"/>
              <a:defRPr sz="1200">
                <a:solidFill>
                  <a:schemeClr val="lt1"/>
                </a:solidFill>
              </a:defRPr>
            </a:lvl9pPr>
          </a:lstStyle>
          <a:p/>
        </p:txBody>
      </p:sp>
      <p:sp>
        <p:nvSpPr>
          <p:cNvPr id="122" name="Google Shape;122;p2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AUTOLAYOUT_28">
    <p:bg>
      <p:bgPr>
        <a:solidFill>
          <a:srgbClr val="FFFFFF"/>
        </a:solidFill>
      </p:bgPr>
    </p:bg>
    <p:spTree>
      <p:nvGrpSpPr>
        <p:cNvPr id="123" name="Shape 123"/>
        <p:cNvGrpSpPr/>
        <p:nvPr/>
      </p:nvGrpSpPr>
      <p:grpSpPr>
        <a:xfrm>
          <a:off x="0" y="0"/>
          <a:ext cx="0" cy="0"/>
          <a:chOff x="0" y="0"/>
          <a:chExt cx="0" cy="0"/>
        </a:xfrm>
      </p:grpSpPr>
      <p:sp>
        <p:nvSpPr>
          <p:cNvPr id="124" name="Google Shape;124;p2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5"/>
          <p:cNvSpPr txBox="1"/>
          <p:nvPr>
            <p:ph type="title"/>
          </p:nvPr>
        </p:nvSpPr>
        <p:spPr>
          <a:xfrm>
            <a:off x="232878" y="219975"/>
            <a:ext cx="2336400" cy="9150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rgbClr val="000000"/>
              </a:buClr>
              <a:buSzPts val="2100"/>
              <a:buNone/>
              <a:defRPr b="1" sz="2100">
                <a:solidFill>
                  <a:srgbClr val="000000"/>
                </a:solidFill>
              </a:defRPr>
            </a:lvl1pPr>
            <a:lvl2pPr lvl="1" algn="l">
              <a:lnSpc>
                <a:spcPct val="100000"/>
              </a:lnSpc>
              <a:spcBef>
                <a:spcPts val="0"/>
              </a:spcBef>
              <a:spcAft>
                <a:spcPts val="0"/>
              </a:spcAft>
              <a:buClr>
                <a:srgbClr val="000000"/>
              </a:buClr>
              <a:buSzPts val="2100"/>
              <a:buNone/>
              <a:defRPr b="1" sz="2100">
                <a:solidFill>
                  <a:srgbClr val="000000"/>
                </a:solidFill>
              </a:defRPr>
            </a:lvl2pPr>
            <a:lvl3pPr lvl="2" algn="l">
              <a:lnSpc>
                <a:spcPct val="100000"/>
              </a:lnSpc>
              <a:spcBef>
                <a:spcPts val="0"/>
              </a:spcBef>
              <a:spcAft>
                <a:spcPts val="0"/>
              </a:spcAft>
              <a:buClr>
                <a:srgbClr val="000000"/>
              </a:buClr>
              <a:buSzPts val="2100"/>
              <a:buNone/>
              <a:defRPr b="1" sz="2100">
                <a:solidFill>
                  <a:srgbClr val="000000"/>
                </a:solidFill>
              </a:defRPr>
            </a:lvl3pPr>
            <a:lvl4pPr lvl="3" algn="l">
              <a:lnSpc>
                <a:spcPct val="100000"/>
              </a:lnSpc>
              <a:spcBef>
                <a:spcPts val="0"/>
              </a:spcBef>
              <a:spcAft>
                <a:spcPts val="0"/>
              </a:spcAft>
              <a:buClr>
                <a:srgbClr val="000000"/>
              </a:buClr>
              <a:buSzPts val="2100"/>
              <a:buNone/>
              <a:defRPr b="1" sz="2100">
                <a:solidFill>
                  <a:srgbClr val="000000"/>
                </a:solidFill>
              </a:defRPr>
            </a:lvl4pPr>
            <a:lvl5pPr lvl="4" algn="l">
              <a:lnSpc>
                <a:spcPct val="100000"/>
              </a:lnSpc>
              <a:spcBef>
                <a:spcPts val="0"/>
              </a:spcBef>
              <a:spcAft>
                <a:spcPts val="0"/>
              </a:spcAft>
              <a:buClr>
                <a:srgbClr val="000000"/>
              </a:buClr>
              <a:buSzPts val="2100"/>
              <a:buNone/>
              <a:defRPr b="1" sz="2100">
                <a:solidFill>
                  <a:srgbClr val="000000"/>
                </a:solidFill>
              </a:defRPr>
            </a:lvl5pPr>
            <a:lvl6pPr lvl="5" algn="l">
              <a:lnSpc>
                <a:spcPct val="100000"/>
              </a:lnSpc>
              <a:spcBef>
                <a:spcPts val="0"/>
              </a:spcBef>
              <a:spcAft>
                <a:spcPts val="0"/>
              </a:spcAft>
              <a:buClr>
                <a:srgbClr val="000000"/>
              </a:buClr>
              <a:buSzPts val="2100"/>
              <a:buNone/>
              <a:defRPr b="1" sz="2100">
                <a:solidFill>
                  <a:srgbClr val="000000"/>
                </a:solidFill>
              </a:defRPr>
            </a:lvl6pPr>
            <a:lvl7pPr lvl="6" algn="l">
              <a:lnSpc>
                <a:spcPct val="100000"/>
              </a:lnSpc>
              <a:spcBef>
                <a:spcPts val="0"/>
              </a:spcBef>
              <a:spcAft>
                <a:spcPts val="0"/>
              </a:spcAft>
              <a:buClr>
                <a:srgbClr val="000000"/>
              </a:buClr>
              <a:buSzPts val="2100"/>
              <a:buNone/>
              <a:defRPr b="1" sz="2100">
                <a:solidFill>
                  <a:srgbClr val="000000"/>
                </a:solidFill>
              </a:defRPr>
            </a:lvl7pPr>
            <a:lvl8pPr lvl="7" algn="l">
              <a:lnSpc>
                <a:spcPct val="100000"/>
              </a:lnSpc>
              <a:spcBef>
                <a:spcPts val="0"/>
              </a:spcBef>
              <a:spcAft>
                <a:spcPts val="0"/>
              </a:spcAft>
              <a:buClr>
                <a:srgbClr val="000000"/>
              </a:buClr>
              <a:buSzPts val="2100"/>
              <a:buNone/>
              <a:defRPr b="1" sz="2100">
                <a:solidFill>
                  <a:srgbClr val="000000"/>
                </a:solidFill>
              </a:defRPr>
            </a:lvl8pPr>
            <a:lvl9pPr lvl="8" algn="l">
              <a:lnSpc>
                <a:spcPct val="100000"/>
              </a:lnSpc>
              <a:spcBef>
                <a:spcPts val="0"/>
              </a:spcBef>
              <a:spcAft>
                <a:spcPts val="0"/>
              </a:spcAft>
              <a:buClr>
                <a:srgbClr val="000000"/>
              </a:buClr>
              <a:buSzPts val="2100"/>
              <a:buNone/>
              <a:defRPr b="1" sz="2100">
                <a:solidFill>
                  <a:srgbClr val="000000"/>
                </a:solidFill>
              </a:defRPr>
            </a:lvl9pPr>
          </a:lstStyle>
          <a:p/>
        </p:txBody>
      </p:sp>
      <p:sp>
        <p:nvSpPr>
          <p:cNvPr id="126" name="Google Shape;126;p25"/>
          <p:cNvSpPr txBox="1"/>
          <p:nvPr>
            <p:ph idx="1" type="body"/>
          </p:nvPr>
        </p:nvSpPr>
        <p:spPr>
          <a:xfrm>
            <a:off x="232875" y="1290250"/>
            <a:ext cx="2336400" cy="35229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000000"/>
              </a:buClr>
              <a:buSzPts val="1400"/>
              <a:buChar char="●"/>
              <a:defRPr sz="1400">
                <a:solidFill>
                  <a:srgbClr val="000000"/>
                </a:solidFill>
              </a:defRPr>
            </a:lvl1pPr>
            <a:lvl2pPr indent="-304800" lvl="1" marL="914400" algn="l">
              <a:lnSpc>
                <a:spcPct val="115000"/>
              </a:lnSpc>
              <a:spcBef>
                <a:spcPts val="0"/>
              </a:spcBef>
              <a:spcAft>
                <a:spcPts val="0"/>
              </a:spcAft>
              <a:buClr>
                <a:srgbClr val="000000"/>
              </a:buClr>
              <a:buSzPts val="1200"/>
              <a:buChar char="○"/>
              <a:defRPr sz="1200">
                <a:solidFill>
                  <a:srgbClr val="000000"/>
                </a:solidFill>
              </a:defRPr>
            </a:lvl2pPr>
            <a:lvl3pPr indent="-304800" lvl="2" marL="1371600" algn="l">
              <a:lnSpc>
                <a:spcPct val="115000"/>
              </a:lnSpc>
              <a:spcBef>
                <a:spcPts val="0"/>
              </a:spcBef>
              <a:spcAft>
                <a:spcPts val="0"/>
              </a:spcAft>
              <a:buClr>
                <a:srgbClr val="000000"/>
              </a:buClr>
              <a:buSzPts val="1200"/>
              <a:buChar char="■"/>
              <a:defRPr sz="1200">
                <a:solidFill>
                  <a:srgbClr val="000000"/>
                </a:solidFill>
              </a:defRPr>
            </a:lvl3pPr>
            <a:lvl4pPr indent="-304800" lvl="3" marL="1828800" algn="l">
              <a:lnSpc>
                <a:spcPct val="115000"/>
              </a:lnSpc>
              <a:spcBef>
                <a:spcPts val="0"/>
              </a:spcBef>
              <a:spcAft>
                <a:spcPts val="0"/>
              </a:spcAft>
              <a:buClr>
                <a:srgbClr val="000000"/>
              </a:buClr>
              <a:buSzPts val="1200"/>
              <a:buChar char="●"/>
              <a:defRPr sz="1200">
                <a:solidFill>
                  <a:srgbClr val="000000"/>
                </a:solidFill>
              </a:defRPr>
            </a:lvl4pPr>
            <a:lvl5pPr indent="-304800" lvl="4" marL="2286000" algn="l">
              <a:lnSpc>
                <a:spcPct val="115000"/>
              </a:lnSpc>
              <a:spcBef>
                <a:spcPts val="0"/>
              </a:spcBef>
              <a:spcAft>
                <a:spcPts val="0"/>
              </a:spcAft>
              <a:buClr>
                <a:srgbClr val="000000"/>
              </a:buClr>
              <a:buSzPts val="1200"/>
              <a:buChar char="○"/>
              <a:defRPr sz="1200">
                <a:solidFill>
                  <a:srgbClr val="000000"/>
                </a:solidFill>
              </a:defRPr>
            </a:lvl5pPr>
            <a:lvl6pPr indent="-304800" lvl="5" marL="2743200" algn="l">
              <a:lnSpc>
                <a:spcPct val="115000"/>
              </a:lnSpc>
              <a:spcBef>
                <a:spcPts val="0"/>
              </a:spcBef>
              <a:spcAft>
                <a:spcPts val="0"/>
              </a:spcAft>
              <a:buClr>
                <a:srgbClr val="000000"/>
              </a:buClr>
              <a:buSzPts val="1200"/>
              <a:buChar char="■"/>
              <a:defRPr sz="1200">
                <a:solidFill>
                  <a:srgbClr val="000000"/>
                </a:solidFill>
              </a:defRPr>
            </a:lvl6pPr>
            <a:lvl7pPr indent="-304800" lvl="6" marL="3200400" algn="l">
              <a:lnSpc>
                <a:spcPct val="115000"/>
              </a:lnSpc>
              <a:spcBef>
                <a:spcPts val="0"/>
              </a:spcBef>
              <a:spcAft>
                <a:spcPts val="0"/>
              </a:spcAft>
              <a:buClr>
                <a:srgbClr val="000000"/>
              </a:buClr>
              <a:buSzPts val="1200"/>
              <a:buChar char="●"/>
              <a:defRPr sz="1200">
                <a:solidFill>
                  <a:srgbClr val="000000"/>
                </a:solidFill>
              </a:defRPr>
            </a:lvl7pPr>
            <a:lvl8pPr indent="-304800" lvl="7" marL="3657600" algn="l">
              <a:lnSpc>
                <a:spcPct val="115000"/>
              </a:lnSpc>
              <a:spcBef>
                <a:spcPts val="0"/>
              </a:spcBef>
              <a:spcAft>
                <a:spcPts val="0"/>
              </a:spcAft>
              <a:buClr>
                <a:srgbClr val="000000"/>
              </a:buClr>
              <a:buSzPts val="1200"/>
              <a:buChar char="○"/>
              <a:defRPr sz="1200">
                <a:solidFill>
                  <a:srgbClr val="000000"/>
                </a:solidFill>
              </a:defRPr>
            </a:lvl8pPr>
            <a:lvl9pPr indent="-304800" lvl="8" marL="4114800" algn="l">
              <a:lnSpc>
                <a:spcPct val="115000"/>
              </a:lnSpc>
              <a:spcBef>
                <a:spcPts val="0"/>
              </a:spcBef>
              <a:spcAft>
                <a:spcPts val="0"/>
              </a:spcAft>
              <a:buClr>
                <a:srgbClr val="000000"/>
              </a:buClr>
              <a:buSzPts val="1200"/>
              <a:buChar char="■"/>
              <a:defRPr sz="1200">
                <a:solidFill>
                  <a:srgbClr val="000000"/>
                </a:solidFill>
              </a:defRPr>
            </a:lvl9pPr>
          </a:lstStyle>
          <a:p/>
        </p:txBody>
      </p:sp>
      <p:sp>
        <p:nvSpPr>
          <p:cNvPr id="127" name="Google Shape;127;p2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AUTOLAYOUT_29">
    <p:bg>
      <p:bgPr>
        <a:solidFill>
          <a:srgbClr val="FFFFFF"/>
        </a:solidFill>
      </p:bgPr>
    </p:bg>
    <p:spTree>
      <p:nvGrpSpPr>
        <p:cNvPr id="128" name="Shape 128"/>
        <p:cNvGrpSpPr/>
        <p:nvPr/>
      </p:nvGrpSpPr>
      <p:grpSpPr>
        <a:xfrm>
          <a:off x="0" y="0"/>
          <a:ext cx="0" cy="0"/>
          <a:chOff x="0" y="0"/>
          <a:chExt cx="0" cy="0"/>
        </a:xfrm>
      </p:grpSpPr>
      <p:sp>
        <p:nvSpPr>
          <p:cNvPr id="129" name="Google Shape;129;p26"/>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 name="Google Shape;131;p26"/>
          <p:cNvGrpSpPr/>
          <p:nvPr/>
        </p:nvGrpSpPr>
        <p:grpSpPr>
          <a:xfrm>
            <a:off x="2" y="4713898"/>
            <a:ext cx="3047923" cy="429600"/>
            <a:chOff x="-73" y="4713898"/>
            <a:chExt cx="3047923" cy="429600"/>
          </a:xfrm>
        </p:grpSpPr>
        <p:sp>
          <p:nvSpPr>
            <p:cNvPr id="132" name="Google Shape;132;p26"/>
            <p:cNvSpPr/>
            <p:nvPr/>
          </p:nvSpPr>
          <p:spPr>
            <a:xfrm rot="-5400000">
              <a:off x="2452050" y="4547698"/>
              <a:ext cx="429600" cy="762000"/>
            </a:xfrm>
            <a:prstGeom prst="rtTriangle">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6"/>
            <p:cNvSpPr/>
            <p:nvPr/>
          </p:nvSpPr>
          <p:spPr>
            <a:xfrm rot="-5400000">
              <a:off x="928119" y="4547698"/>
              <a:ext cx="429600" cy="762000"/>
            </a:xfrm>
            <a:prstGeom prst="rtTriangl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6"/>
            <p:cNvSpPr/>
            <p:nvPr/>
          </p:nvSpPr>
          <p:spPr>
            <a:xfrm flipH="1" rot="5400000">
              <a:off x="1689952" y="4547698"/>
              <a:ext cx="429600" cy="7620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6"/>
            <p:cNvSpPr/>
            <p:nvPr/>
          </p:nvSpPr>
          <p:spPr>
            <a:xfrm flipH="1" rot="5400000">
              <a:off x="166127" y="4547698"/>
              <a:ext cx="429600" cy="762000"/>
            </a:xfrm>
            <a:prstGeom prst="rtTriangle">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 name="Google Shape;136;p26"/>
          <p:cNvSpPr txBox="1"/>
          <p:nvPr>
            <p:ph type="title"/>
          </p:nvPr>
        </p:nvSpPr>
        <p:spPr>
          <a:xfrm>
            <a:off x="185350" y="679625"/>
            <a:ext cx="2683200" cy="10425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400">
                <a:solidFill>
                  <a:srgbClr val="212121"/>
                </a:solidFill>
              </a:defRPr>
            </a:lvl1pPr>
            <a:lvl2pPr lvl="1" algn="l">
              <a:lnSpc>
                <a:spcPct val="100000"/>
              </a:lnSpc>
              <a:spcBef>
                <a:spcPts val="0"/>
              </a:spcBef>
              <a:spcAft>
                <a:spcPts val="0"/>
              </a:spcAft>
              <a:buNone/>
              <a:defRPr b="1" sz="2400">
                <a:solidFill>
                  <a:srgbClr val="212121"/>
                </a:solidFill>
              </a:defRPr>
            </a:lvl2pPr>
            <a:lvl3pPr lvl="2" algn="l">
              <a:lnSpc>
                <a:spcPct val="100000"/>
              </a:lnSpc>
              <a:spcBef>
                <a:spcPts val="0"/>
              </a:spcBef>
              <a:spcAft>
                <a:spcPts val="0"/>
              </a:spcAft>
              <a:buNone/>
              <a:defRPr b="1" sz="2400">
                <a:solidFill>
                  <a:srgbClr val="212121"/>
                </a:solidFill>
              </a:defRPr>
            </a:lvl3pPr>
            <a:lvl4pPr lvl="3" algn="l">
              <a:lnSpc>
                <a:spcPct val="100000"/>
              </a:lnSpc>
              <a:spcBef>
                <a:spcPts val="0"/>
              </a:spcBef>
              <a:spcAft>
                <a:spcPts val="0"/>
              </a:spcAft>
              <a:buNone/>
              <a:defRPr b="1" sz="2400">
                <a:solidFill>
                  <a:srgbClr val="212121"/>
                </a:solidFill>
              </a:defRPr>
            </a:lvl4pPr>
            <a:lvl5pPr lvl="4" algn="l">
              <a:lnSpc>
                <a:spcPct val="100000"/>
              </a:lnSpc>
              <a:spcBef>
                <a:spcPts val="0"/>
              </a:spcBef>
              <a:spcAft>
                <a:spcPts val="0"/>
              </a:spcAft>
              <a:buNone/>
              <a:defRPr b="1" sz="2400">
                <a:solidFill>
                  <a:srgbClr val="212121"/>
                </a:solidFill>
              </a:defRPr>
            </a:lvl5pPr>
            <a:lvl6pPr lvl="5" algn="l">
              <a:lnSpc>
                <a:spcPct val="100000"/>
              </a:lnSpc>
              <a:spcBef>
                <a:spcPts val="0"/>
              </a:spcBef>
              <a:spcAft>
                <a:spcPts val="0"/>
              </a:spcAft>
              <a:buNone/>
              <a:defRPr b="1" sz="2400">
                <a:solidFill>
                  <a:srgbClr val="212121"/>
                </a:solidFill>
              </a:defRPr>
            </a:lvl6pPr>
            <a:lvl7pPr lvl="6" algn="l">
              <a:lnSpc>
                <a:spcPct val="100000"/>
              </a:lnSpc>
              <a:spcBef>
                <a:spcPts val="0"/>
              </a:spcBef>
              <a:spcAft>
                <a:spcPts val="0"/>
              </a:spcAft>
              <a:buNone/>
              <a:defRPr b="1" sz="2400">
                <a:solidFill>
                  <a:srgbClr val="212121"/>
                </a:solidFill>
              </a:defRPr>
            </a:lvl7pPr>
            <a:lvl8pPr lvl="7" algn="l">
              <a:lnSpc>
                <a:spcPct val="100000"/>
              </a:lnSpc>
              <a:spcBef>
                <a:spcPts val="0"/>
              </a:spcBef>
              <a:spcAft>
                <a:spcPts val="0"/>
              </a:spcAft>
              <a:buNone/>
              <a:defRPr b="1" sz="2400">
                <a:solidFill>
                  <a:srgbClr val="212121"/>
                </a:solidFill>
              </a:defRPr>
            </a:lvl8pPr>
            <a:lvl9pPr lvl="8" algn="l">
              <a:lnSpc>
                <a:spcPct val="100000"/>
              </a:lnSpc>
              <a:spcBef>
                <a:spcPts val="0"/>
              </a:spcBef>
              <a:spcAft>
                <a:spcPts val="0"/>
              </a:spcAft>
              <a:buNone/>
              <a:defRPr b="1" sz="2400">
                <a:solidFill>
                  <a:srgbClr val="212121"/>
                </a:solidFill>
              </a:defRPr>
            </a:lvl9pPr>
          </a:lstStyle>
          <a:p/>
        </p:txBody>
      </p:sp>
      <p:sp>
        <p:nvSpPr>
          <p:cNvPr id="137" name="Google Shape;137;p26"/>
          <p:cNvSpPr txBox="1"/>
          <p:nvPr>
            <p:ph idx="1" type="body"/>
          </p:nvPr>
        </p:nvSpPr>
        <p:spPr>
          <a:xfrm>
            <a:off x="185350" y="1798300"/>
            <a:ext cx="2683200" cy="25401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rgbClr val="616161"/>
              </a:buClr>
              <a:buSzPts val="1600"/>
              <a:buChar char="●"/>
              <a:defRPr sz="1600">
                <a:solidFill>
                  <a:srgbClr val="616161"/>
                </a:solidFill>
              </a:defRPr>
            </a:lvl1pPr>
            <a:lvl2pPr indent="-317500" lvl="1" marL="914400" algn="l">
              <a:lnSpc>
                <a:spcPct val="115000"/>
              </a:lnSpc>
              <a:spcBef>
                <a:spcPts val="0"/>
              </a:spcBef>
              <a:spcAft>
                <a:spcPts val="0"/>
              </a:spcAft>
              <a:buClr>
                <a:srgbClr val="616161"/>
              </a:buClr>
              <a:buSzPts val="1400"/>
              <a:buChar char="○"/>
              <a:defRPr sz="1400">
                <a:solidFill>
                  <a:srgbClr val="616161"/>
                </a:solidFill>
              </a:defRPr>
            </a:lvl2pPr>
            <a:lvl3pPr indent="-317500" lvl="2" marL="1371600" algn="l">
              <a:lnSpc>
                <a:spcPct val="115000"/>
              </a:lnSpc>
              <a:spcBef>
                <a:spcPts val="0"/>
              </a:spcBef>
              <a:spcAft>
                <a:spcPts val="0"/>
              </a:spcAft>
              <a:buClr>
                <a:srgbClr val="616161"/>
              </a:buClr>
              <a:buSzPts val="1400"/>
              <a:buChar char="■"/>
              <a:defRPr sz="1400">
                <a:solidFill>
                  <a:srgbClr val="616161"/>
                </a:solidFill>
              </a:defRPr>
            </a:lvl3pPr>
            <a:lvl4pPr indent="-317500" lvl="3" marL="1828800" algn="l">
              <a:lnSpc>
                <a:spcPct val="115000"/>
              </a:lnSpc>
              <a:spcBef>
                <a:spcPts val="0"/>
              </a:spcBef>
              <a:spcAft>
                <a:spcPts val="0"/>
              </a:spcAft>
              <a:buClr>
                <a:srgbClr val="616161"/>
              </a:buClr>
              <a:buSzPts val="1400"/>
              <a:buChar char="●"/>
              <a:defRPr sz="1400">
                <a:solidFill>
                  <a:srgbClr val="616161"/>
                </a:solidFill>
              </a:defRPr>
            </a:lvl4pPr>
            <a:lvl5pPr indent="-317500" lvl="4" marL="2286000" algn="l">
              <a:lnSpc>
                <a:spcPct val="115000"/>
              </a:lnSpc>
              <a:spcBef>
                <a:spcPts val="0"/>
              </a:spcBef>
              <a:spcAft>
                <a:spcPts val="0"/>
              </a:spcAft>
              <a:buClr>
                <a:srgbClr val="616161"/>
              </a:buClr>
              <a:buSzPts val="1400"/>
              <a:buChar char="○"/>
              <a:defRPr sz="1400">
                <a:solidFill>
                  <a:srgbClr val="616161"/>
                </a:solidFill>
              </a:defRPr>
            </a:lvl5pPr>
            <a:lvl6pPr indent="-317500" lvl="5" marL="2743200" algn="l">
              <a:lnSpc>
                <a:spcPct val="115000"/>
              </a:lnSpc>
              <a:spcBef>
                <a:spcPts val="0"/>
              </a:spcBef>
              <a:spcAft>
                <a:spcPts val="0"/>
              </a:spcAft>
              <a:buClr>
                <a:srgbClr val="616161"/>
              </a:buClr>
              <a:buSzPts val="1400"/>
              <a:buChar char="■"/>
              <a:defRPr sz="1400">
                <a:solidFill>
                  <a:srgbClr val="616161"/>
                </a:solidFill>
              </a:defRPr>
            </a:lvl6pPr>
            <a:lvl7pPr indent="-317500" lvl="6" marL="3200400" algn="l">
              <a:lnSpc>
                <a:spcPct val="115000"/>
              </a:lnSpc>
              <a:spcBef>
                <a:spcPts val="0"/>
              </a:spcBef>
              <a:spcAft>
                <a:spcPts val="0"/>
              </a:spcAft>
              <a:buClr>
                <a:srgbClr val="616161"/>
              </a:buClr>
              <a:buSzPts val="1400"/>
              <a:buChar char="●"/>
              <a:defRPr sz="1400">
                <a:solidFill>
                  <a:srgbClr val="616161"/>
                </a:solidFill>
              </a:defRPr>
            </a:lvl7pPr>
            <a:lvl8pPr indent="-317500" lvl="7" marL="3657600" algn="l">
              <a:lnSpc>
                <a:spcPct val="115000"/>
              </a:lnSpc>
              <a:spcBef>
                <a:spcPts val="0"/>
              </a:spcBef>
              <a:spcAft>
                <a:spcPts val="0"/>
              </a:spcAft>
              <a:buClr>
                <a:srgbClr val="616161"/>
              </a:buClr>
              <a:buSzPts val="1400"/>
              <a:buChar char="○"/>
              <a:defRPr sz="1400">
                <a:solidFill>
                  <a:srgbClr val="616161"/>
                </a:solidFill>
              </a:defRPr>
            </a:lvl8pPr>
            <a:lvl9pPr indent="-317500" lvl="8" marL="4114800" algn="l">
              <a:lnSpc>
                <a:spcPct val="115000"/>
              </a:lnSpc>
              <a:spcBef>
                <a:spcPts val="0"/>
              </a:spcBef>
              <a:spcAft>
                <a:spcPts val="0"/>
              </a:spcAft>
              <a:buClr>
                <a:srgbClr val="616161"/>
              </a:buClr>
              <a:buSzPts val="1400"/>
              <a:buChar char="■"/>
              <a:defRPr sz="1400">
                <a:solidFill>
                  <a:srgbClr val="616161"/>
                </a:solidFill>
              </a:defRPr>
            </a:lvl9pPr>
          </a:lstStyle>
          <a:p/>
        </p:txBody>
      </p:sp>
      <p:sp>
        <p:nvSpPr>
          <p:cNvPr id="138" name="Google Shape;138;p2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7">
  <p:cSld name="AUTOLAYOUT_31">
    <p:bg>
      <p:bgPr>
        <a:solidFill>
          <a:srgbClr val="FFFFFF"/>
        </a:solidFill>
      </p:bgPr>
    </p:bg>
    <p:spTree>
      <p:nvGrpSpPr>
        <p:cNvPr id="139" name="Shape 139"/>
        <p:cNvGrpSpPr/>
        <p:nvPr/>
      </p:nvGrpSpPr>
      <p:grpSpPr>
        <a:xfrm>
          <a:off x="0" y="0"/>
          <a:ext cx="0" cy="0"/>
          <a:chOff x="0" y="0"/>
          <a:chExt cx="0" cy="0"/>
        </a:xfrm>
      </p:grpSpPr>
      <p:sp>
        <p:nvSpPr>
          <p:cNvPr id="140" name="Google Shape;140;p2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7"/>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7"/>
          <p:cNvSpPr txBox="1"/>
          <p:nvPr>
            <p:ph type="title"/>
          </p:nvPr>
        </p:nvSpPr>
        <p:spPr>
          <a:xfrm>
            <a:off x="4852825" y="233150"/>
            <a:ext cx="4016400" cy="11814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000"/>
              <a:buNone/>
              <a:defRPr b="1" sz="3000">
                <a:solidFill>
                  <a:srgbClr val="A1C3FA"/>
                </a:solidFill>
              </a:defRPr>
            </a:lvl1pPr>
            <a:lvl2pPr lvl="1" algn="l">
              <a:lnSpc>
                <a:spcPct val="100000"/>
              </a:lnSpc>
              <a:spcBef>
                <a:spcPts val="0"/>
              </a:spcBef>
              <a:spcAft>
                <a:spcPts val="0"/>
              </a:spcAft>
              <a:buClr>
                <a:schemeClr val="dk1"/>
              </a:buClr>
              <a:buSzPts val="3000"/>
              <a:buNone/>
              <a:defRPr b="1" sz="3000">
                <a:solidFill>
                  <a:srgbClr val="A1C3FA"/>
                </a:solidFill>
              </a:defRPr>
            </a:lvl2pPr>
            <a:lvl3pPr lvl="2" algn="l">
              <a:lnSpc>
                <a:spcPct val="100000"/>
              </a:lnSpc>
              <a:spcBef>
                <a:spcPts val="0"/>
              </a:spcBef>
              <a:spcAft>
                <a:spcPts val="0"/>
              </a:spcAft>
              <a:buClr>
                <a:schemeClr val="dk1"/>
              </a:buClr>
              <a:buSzPts val="3000"/>
              <a:buNone/>
              <a:defRPr b="1" sz="3000">
                <a:solidFill>
                  <a:srgbClr val="A1C3FA"/>
                </a:solidFill>
              </a:defRPr>
            </a:lvl3pPr>
            <a:lvl4pPr lvl="3" algn="l">
              <a:lnSpc>
                <a:spcPct val="100000"/>
              </a:lnSpc>
              <a:spcBef>
                <a:spcPts val="0"/>
              </a:spcBef>
              <a:spcAft>
                <a:spcPts val="0"/>
              </a:spcAft>
              <a:buClr>
                <a:schemeClr val="dk1"/>
              </a:buClr>
              <a:buSzPts val="3000"/>
              <a:buNone/>
              <a:defRPr b="1" sz="3000">
                <a:solidFill>
                  <a:srgbClr val="A1C3FA"/>
                </a:solidFill>
              </a:defRPr>
            </a:lvl4pPr>
            <a:lvl5pPr lvl="4" algn="l">
              <a:lnSpc>
                <a:spcPct val="100000"/>
              </a:lnSpc>
              <a:spcBef>
                <a:spcPts val="0"/>
              </a:spcBef>
              <a:spcAft>
                <a:spcPts val="0"/>
              </a:spcAft>
              <a:buClr>
                <a:schemeClr val="dk1"/>
              </a:buClr>
              <a:buSzPts val="3000"/>
              <a:buNone/>
              <a:defRPr b="1" sz="3000">
                <a:solidFill>
                  <a:srgbClr val="A1C3FA"/>
                </a:solidFill>
              </a:defRPr>
            </a:lvl5pPr>
            <a:lvl6pPr lvl="5" algn="l">
              <a:lnSpc>
                <a:spcPct val="100000"/>
              </a:lnSpc>
              <a:spcBef>
                <a:spcPts val="0"/>
              </a:spcBef>
              <a:spcAft>
                <a:spcPts val="0"/>
              </a:spcAft>
              <a:buClr>
                <a:schemeClr val="dk1"/>
              </a:buClr>
              <a:buSzPts val="3000"/>
              <a:buNone/>
              <a:defRPr b="1" sz="3000">
                <a:solidFill>
                  <a:srgbClr val="A1C3FA"/>
                </a:solidFill>
              </a:defRPr>
            </a:lvl6pPr>
            <a:lvl7pPr lvl="6" algn="l">
              <a:lnSpc>
                <a:spcPct val="100000"/>
              </a:lnSpc>
              <a:spcBef>
                <a:spcPts val="0"/>
              </a:spcBef>
              <a:spcAft>
                <a:spcPts val="0"/>
              </a:spcAft>
              <a:buClr>
                <a:schemeClr val="dk1"/>
              </a:buClr>
              <a:buSzPts val="3000"/>
              <a:buNone/>
              <a:defRPr b="1" sz="3000">
                <a:solidFill>
                  <a:srgbClr val="A1C3FA"/>
                </a:solidFill>
              </a:defRPr>
            </a:lvl7pPr>
            <a:lvl8pPr lvl="7" algn="l">
              <a:lnSpc>
                <a:spcPct val="100000"/>
              </a:lnSpc>
              <a:spcBef>
                <a:spcPts val="0"/>
              </a:spcBef>
              <a:spcAft>
                <a:spcPts val="0"/>
              </a:spcAft>
              <a:buClr>
                <a:schemeClr val="dk1"/>
              </a:buClr>
              <a:buSzPts val="3000"/>
              <a:buNone/>
              <a:defRPr b="1" sz="3000">
                <a:solidFill>
                  <a:srgbClr val="A1C3FA"/>
                </a:solidFill>
              </a:defRPr>
            </a:lvl8pPr>
            <a:lvl9pPr lvl="8" algn="l">
              <a:lnSpc>
                <a:spcPct val="100000"/>
              </a:lnSpc>
              <a:spcBef>
                <a:spcPts val="0"/>
              </a:spcBef>
              <a:spcAft>
                <a:spcPts val="0"/>
              </a:spcAft>
              <a:buClr>
                <a:schemeClr val="dk1"/>
              </a:buClr>
              <a:buSzPts val="3000"/>
              <a:buNone/>
              <a:defRPr b="1" sz="3000">
                <a:solidFill>
                  <a:srgbClr val="A1C3FA"/>
                </a:solidFill>
              </a:defRPr>
            </a:lvl9pPr>
          </a:lstStyle>
          <a:p/>
        </p:txBody>
      </p:sp>
      <p:sp>
        <p:nvSpPr>
          <p:cNvPr id="143" name="Google Shape;143;p27"/>
          <p:cNvSpPr txBox="1"/>
          <p:nvPr>
            <p:ph idx="1" type="body"/>
          </p:nvPr>
        </p:nvSpPr>
        <p:spPr>
          <a:xfrm>
            <a:off x="4852900" y="1672727"/>
            <a:ext cx="4016400" cy="29904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144" name="Google Shape;144;p2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5">
  <p:cSld name="AUTOLAYOUT_32">
    <p:bg>
      <p:bgPr>
        <a:solidFill>
          <a:srgbClr val="FFFFFF"/>
        </a:solidFill>
      </p:bgPr>
    </p:bg>
    <p:spTree>
      <p:nvGrpSpPr>
        <p:cNvPr id="145" name="Shape 145"/>
        <p:cNvGrpSpPr/>
        <p:nvPr/>
      </p:nvGrpSpPr>
      <p:grpSpPr>
        <a:xfrm>
          <a:off x="0" y="0"/>
          <a:ext cx="0" cy="0"/>
          <a:chOff x="0" y="0"/>
          <a:chExt cx="0" cy="0"/>
        </a:xfrm>
      </p:grpSpPr>
      <p:sp>
        <p:nvSpPr>
          <p:cNvPr id="146" name="Google Shape;146;p2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8"/>
          <p:cNvSpPr txBox="1"/>
          <p:nvPr>
            <p:ph type="title"/>
          </p:nvPr>
        </p:nvSpPr>
        <p:spPr>
          <a:xfrm>
            <a:off x="232878" y="219975"/>
            <a:ext cx="2336400" cy="9150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rgbClr val="000000"/>
              </a:buClr>
              <a:buSzPts val="2100"/>
              <a:buNone/>
              <a:defRPr b="1" sz="2100">
                <a:solidFill>
                  <a:srgbClr val="000000"/>
                </a:solidFill>
              </a:defRPr>
            </a:lvl1pPr>
            <a:lvl2pPr lvl="1" algn="l">
              <a:lnSpc>
                <a:spcPct val="100000"/>
              </a:lnSpc>
              <a:spcBef>
                <a:spcPts val="0"/>
              </a:spcBef>
              <a:spcAft>
                <a:spcPts val="0"/>
              </a:spcAft>
              <a:buClr>
                <a:srgbClr val="000000"/>
              </a:buClr>
              <a:buSzPts val="2100"/>
              <a:buNone/>
              <a:defRPr b="1" sz="2100">
                <a:solidFill>
                  <a:srgbClr val="000000"/>
                </a:solidFill>
              </a:defRPr>
            </a:lvl2pPr>
            <a:lvl3pPr lvl="2" algn="l">
              <a:lnSpc>
                <a:spcPct val="100000"/>
              </a:lnSpc>
              <a:spcBef>
                <a:spcPts val="0"/>
              </a:spcBef>
              <a:spcAft>
                <a:spcPts val="0"/>
              </a:spcAft>
              <a:buClr>
                <a:srgbClr val="000000"/>
              </a:buClr>
              <a:buSzPts val="2100"/>
              <a:buNone/>
              <a:defRPr b="1" sz="2100">
                <a:solidFill>
                  <a:srgbClr val="000000"/>
                </a:solidFill>
              </a:defRPr>
            </a:lvl3pPr>
            <a:lvl4pPr lvl="3" algn="l">
              <a:lnSpc>
                <a:spcPct val="100000"/>
              </a:lnSpc>
              <a:spcBef>
                <a:spcPts val="0"/>
              </a:spcBef>
              <a:spcAft>
                <a:spcPts val="0"/>
              </a:spcAft>
              <a:buClr>
                <a:srgbClr val="000000"/>
              </a:buClr>
              <a:buSzPts val="2100"/>
              <a:buNone/>
              <a:defRPr b="1" sz="2100">
                <a:solidFill>
                  <a:srgbClr val="000000"/>
                </a:solidFill>
              </a:defRPr>
            </a:lvl4pPr>
            <a:lvl5pPr lvl="4" algn="l">
              <a:lnSpc>
                <a:spcPct val="100000"/>
              </a:lnSpc>
              <a:spcBef>
                <a:spcPts val="0"/>
              </a:spcBef>
              <a:spcAft>
                <a:spcPts val="0"/>
              </a:spcAft>
              <a:buClr>
                <a:srgbClr val="000000"/>
              </a:buClr>
              <a:buSzPts val="2100"/>
              <a:buNone/>
              <a:defRPr b="1" sz="2100">
                <a:solidFill>
                  <a:srgbClr val="000000"/>
                </a:solidFill>
              </a:defRPr>
            </a:lvl5pPr>
            <a:lvl6pPr lvl="5" algn="l">
              <a:lnSpc>
                <a:spcPct val="100000"/>
              </a:lnSpc>
              <a:spcBef>
                <a:spcPts val="0"/>
              </a:spcBef>
              <a:spcAft>
                <a:spcPts val="0"/>
              </a:spcAft>
              <a:buClr>
                <a:srgbClr val="000000"/>
              </a:buClr>
              <a:buSzPts val="2100"/>
              <a:buNone/>
              <a:defRPr b="1" sz="2100">
                <a:solidFill>
                  <a:srgbClr val="000000"/>
                </a:solidFill>
              </a:defRPr>
            </a:lvl6pPr>
            <a:lvl7pPr lvl="6" algn="l">
              <a:lnSpc>
                <a:spcPct val="100000"/>
              </a:lnSpc>
              <a:spcBef>
                <a:spcPts val="0"/>
              </a:spcBef>
              <a:spcAft>
                <a:spcPts val="0"/>
              </a:spcAft>
              <a:buClr>
                <a:srgbClr val="000000"/>
              </a:buClr>
              <a:buSzPts val="2100"/>
              <a:buNone/>
              <a:defRPr b="1" sz="2100">
                <a:solidFill>
                  <a:srgbClr val="000000"/>
                </a:solidFill>
              </a:defRPr>
            </a:lvl7pPr>
            <a:lvl8pPr lvl="7" algn="l">
              <a:lnSpc>
                <a:spcPct val="100000"/>
              </a:lnSpc>
              <a:spcBef>
                <a:spcPts val="0"/>
              </a:spcBef>
              <a:spcAft>
                <a:spcPts val="0"/>
              </a:spcAft>
              <a:buClr>
                <a:srgbClr val="000000"/>
              </a:buClr>
              <a:buSzPts val="2100"/>
              <a:buNone/>
              <a:defRPr b="1" sz="2100">
                <a:solidFill>
                  <a:srgbClr val="000000"/>
                </a:solidFill>
              </a:defRPr>
            </a:lvl8pPr>
            <a:lvl9pPr lvl="8" algn="l">
              <a:lnSpc>
                <a:spcPct val="100000"/>
              </a:lnSpc>
              <a:spcBef>
                <a:spcPts val="0"/>
              </a:spcBef>
              <a:spcAft>
                <a:spcPts val="0"/>
              </a:spcAft>
              <a:buClr>
                <a:srgbClr val="000000"/>
              </a:buClr>
              <a:buSzPts val="2100"/>
              <a:buNone/>
              <a:defRPr b="1" sz="2100">
                <a:solidFill>
                  <a:srgbClr val="000000"/>
                </a:solidFill>
              </a:defRPr>
            </a:lvl9pPr>
          </a:lstStyle>
          <a:p/>
        </p:txBody>
      </p:sp>
      <p:sp>
        <p:nvSpPr>
          <p:cNvPr id="148" name="Google Shape;148;p28"/>
          <p:cNvSpPr txBox="1"/>
          <p:nvPr>
            <p:ph idx="1" type="body"/>
          </p:nvPr>
        </p:nvSpPr>
        <p:spPr>
          <a:xfrm>
            <a:off x="232875" y="1290250"/>
            <a:ext cx="2336400" cy="35229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rgbClr val="000000"/>
              </a:buClr>
              <a:buSzPts val="1400"/>
              <a:buChar char="●"/>
              <a:defRPr sz="1400">
                <a:solidFill>
                  <a:srgbClr val="000000"/>
                </a:solidFill>
              </a:defRPr>
            </a:lvl1pPr>
            <a:lvl2pPr indent="-304800" lvl="1" marL="914400" algn="l">
              <a:lnSpc>
                <a:spcPct val="115000"/>
              </a:lnSpc>
              <a:spcBef>
                <a:spcPts val="0"/>
              </a:spcBef>
              <a:spcAft>
                <a:spcPts val="0"/>
              </a:spcAft>
              <a:buClr>
                <a:srgbClr val="000000"/>
              </a:buClr>
              <a:buSzPts val="1200"/>
              <a:buChar char="○"/>
              <a:defRPr sz="1200">
                <a:solidFill>
                  <a:srgbClr val="000000"/>
                </a:solidFill>
              </a:defRPr>
            </a:lvl2pPr>
            <a:lvl3pPr indent="-304800" lvl="2" marL="1371600" algn="l">
              <a:lnSpc>
                <a:spcPct val="115000"/>
              </a:lnSpc>
              <a:spcBef>
                <a:spcPts val="0"/>
              </a:spcBef>
              <a:spcAft>
                <a:spcPts val="0"/>
              </a:spcAft>
              <a:buClr>
                <a:srgbClr val="000000"/>
              </a:buClr>
              <a:buSzPts val="1200"/>
              <a:buChar char="■"/>
              <a:defRPr sz="1200">
                <a:solidFill>
                  <a:srgbClr val="000000"/>
                </a:solidFill>
              </a:defRPr>
            </a:lvl3pPr>
            <a:lvl4pPr indent="-304800" lvl="3" marL="1828800" algn="l">
              <a:lnSpc>
                <a:spcPct val="115000"/>
              </a:lnSpc>
              <a:spcBef>
                <a:spcPts val="0"/>
              </a:spcBef>
              <a:spcAft>
                <a:spcPts val="0"/>
              </a:spcAft>
              <a:buClr>
                <a:srgbClr val="000000"/>
              </a:buClr>
              <a:buSzPts val="1200"/>
              <a:buChar char="●"/>
              <a:defRPr sz="1200">
                <a:solidFill>
                  <a:srgbClr val="000000"/>
                </a:solidFill>
              </a:defRPr>
            </a:lvl4pPr>
            <a:lvl5pPr indent="-304800" lvl="4" marL="2286000" algn="l">
              <a:lnSpc>
                <a:spcPct val="115000"/>
              </a:lnSpc>
              <a:spcBef>
                <a:spcPts val="0"/>
              </a:spcBef>
              <a:spcAft>
                <a:spcPts val="0"/>
              </a:spcAft>
              <a:buClr>
                <a:srgbClr val="000000"/>
              </a:buClr>
              <a:buSzPts val="1200"/>
              <a:buChar char="○"/>
              <a:defRPr sz="1200">
                <a:solidFill>
                  <a:srgbClr val="000000"/>
                </a:solidFill>
              </a:defRPr>
            </a:lvl5pPr>
            <a:lvl6pPr indent="-304800" lvl="5" marL="2743200" algn="l">
              <a:lnSpc>
                <a:spcPct val="115000"/>
              </a:lnSpc>
              <a:spcBef>
                <a:spcPts val="0"/>
              </a:spcBef>
              <a:spcAft>
                <a:spcPts val="0"/>
              </a:spcAft>
              <a:buClr>
                <a:srgbClr val="000000"/>
              </a:buClr>
              <a:buSzPts val="1200"/>
              <a:buChar char="■"/>
              <a:defRPr sz="1200">
                <a:solidFill>
                  <a:srgbClr val="000000"/>
                </a:solidFill>
              </a:defRPr>
            </a:lvl6pPr>
            <a:lvl7pPr indent="-304800" lvl="6" marL="3200400" algn="l">
              <a:lnSpc>
                <a:spcPct val="115000"/>
              </a:lnSpc>
              <a:spcBef>
                <a:spcPts val="0"/>
              </a:spcBef>
              <a:spcAft>
                <a:spcPts val="0"/>
              </a:spcAft>
              <a:buClr>
                <a:srgbClr val="000000"/>
              </a:buClr>
              <a:buSzPts val="1200"/>
              <a:buChar char="●"/>
              <a:defRPr sz="1200">
                <a:solidFill>
                  <a:srgbClr val="000000"/>
                </a:solidFill>
              </a:defRPr>
            </a:lvl7pPr>
            <a:lvl8pPr indent="-304800" lvl="7" marL="3657600" algn="l">
              <a:lnSpc>
                <a:spcPct val="115000"/>
              </a:lnSpc>
              <a:spcBef>
                <a:spcPts val="0"/>
              </a:spcBef>
              <a:spcAft>
                <a:spcPts val="0"/>
              </a:spcAft>
              <a:buClr>
                <a:srgbClr val="000000"/>
              </a:buClr>
              <a:buSzPts val="1200"/>
              <a:buChar char="○"/>
              <a:defRPr sz="1200">
                <a:solidFill>
                  <a:srgbClr val="000000"/>
                </a:solidFill>
              </a:defRPr>
            </a:lvl8pPr>
            <a:lvl9pPr indent="-304800" lvl="8" marL="4114800" algn="l">
              <a:lnSpc>
                <a:spcPct val="115000"/>
              </a:lnSpc>
              <a:spcBef>
                <a:spcPts val="0"/>
              </a:spcBef>
              <a:spcAft>
                <a:spcPts val="0"/>
              </a:spcAft>
              <a:buClr>
                <a:srgbClr val="000000"/>
              </a:buClr>
              <a:buSzPts val="1200"/>
              <a:buChar char="■"/>
              <a:defRPr sz="1200">
                <a:solidFill>
                  <a:srgbClr val="000000"/>
                </a:solidFill>
              </a:defRPr>
            </a:lvl9pPr>
          </a:lstStyle>
          <a:p/>
        </p:txBody>
      </p:sp>
      <p:sp>
        <p:nvSpPr>
          <p:cNvPr id="149" name="Google Shape;149;p2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8">
  <p:cSld name="AUTOLAYOUT_33">
    <p:bg>
      <p:bgPr>
        <a:solidFill>
          <a:srgbClr val="FFFFFF"/>
        </a:solidFill>
      </p:bgPr>
    </p:bg>
    <p:spTree>
      <p:nvGrpSpPr>
        <p:cNvPr id="150" name="Shape 150"/>
        <p:cNvGrpSpPr/>
        <p:nvPr/>
      </p:nvGrpSpPr>
      <p:grpSpPr>
        <a:xfrm>
          <a:off x="0" y="0"/>
          <a:ext cx="0" cy="0"/>
          <a:chOff x="0" y="0"/>
          <a:chExt cx="0" cy="0"/>
        </a:xfrm>
      </p:grpSpPr>
      <p:sp>
        <p:nvSpPr>
          <p:cNvPr id="151" name="Google Shape;151;p2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29"/>
          <p:cNvSpPr txBox="1"/>
          <p:nvPr>
            <p:ph type="title"/>
          </p:nvPr>
        </p:nvSpPr>
        <p:spPr>
          <a:xfrm>
            <a:off x="329350" y="1108375"/>
            <a:ext cx="3997500" cy="10242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154" name="Google Shape;154;p29"/>
          <p:cNvSpPr txBox="1"/>
          <p:nvPr>
            <p:ph idx="1" type="body"/>
          </p:nvPr>
        </p:nvSpPr>
        <p:spPr>
          <a:xfrm>
            <a:off x="329350" y="2195100"/>
            <a:ext cx="3997500" cy="18351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rgbClr val="616161"/>
              </a:buClr>
              <a:buSzPts val="1600"/>
              <a:buChar char="●"/>
              <a:defRPr sz="1600">
                <a:solidFill>
                  <a:srgbClr val="616161"/>
                </a:solidFill>
              </a:defRPr>
            </a:lvl1pPr>
            <a:lvl2pPr indent="-317500" lvl="1" marL="914400" algn="l">
              <a:lnSpc>
                <a:spcPct val="115000"/>
              </a:lnSpc>
              <a:spcBef>
                <a:spcPts val="0"/>
              </a:spcBef>
              <a:spcAft>
                <a:spcPts val="0"/>
              </a:spcAft>
              <a:buClr>
                <a:srgbClr val="616161"/>
              </a:buClr>
              <a:buSzPts val="1400"/>
              <a:buChar char="○"/>
              <a:defRPr sz="1400">
                <a:solidFill>
                  <a:srgbClr val="616161"/>
                </a:solidFill>
              </a:defRPr>
            </a:lvl2pPr>
            <a:lvl3pPr indent="-317500" lvl="2" marL="1371600" algn="l">
              <a:lnSpc>
                <a:spcPct val="115000"/>
              </a:lnSpc>
              <a:spcBef>
                <a:spcPts val="0"/>
              </a:spcBef>
              <a:spcAft>
                <a:spcPts val="0"/>
              </a:spcAft>
              <a:buClr>
                <a:srgbClr val="616161"/>
              </a:buClr>
              <a:buSzPts val="1400"/>
              <a:buChar char="■"/>
              <a:defRPr sz="1400">
                <a:solidFill>
                  <a:srgbClr val="616161"/>
                </a:solidFill>
              </a:defRPr>
            </a:lvl3pPr>
            <a:lvl4pPr indent="-317500" lvl="3" marL="1828800" algn="l">
              <a:lnSpc>
                <a:spcPct val="115000"/>
              </a:lnSpc>
              <a:spcBef>
                <a:spcPts val="0"/>
              </a:spcBef>
              <a:spcAft>
                <a:spcPts val="0"/>
              </a:spcAft>
              <a:buClr>
                <a:srgbClr val="616161"/>
              </a:buClr>
              <a:buSzPts val="1400"/>
              <a:buChar char="●"/>
              <a:defRPr sz="1400">
                <a:solidFill>
                  <a:srgbClr val="616161"/>
                </a:solidFill>
              </a:defRPr>
            </a:lvl4pPr>
            <a:lvl5pPr indent="-317500" lvl="4" marL="2286000" algn="l">
              <a:lnSpc>
                <a:spcPct val="115000"/>
              </a:lnSpc>
              <a:spcBef>
                <a:spcPts val="0"/>
              </a:spcBef>
              <a:spcAft>
                <a:spcPts val="0"/>
              </a:spcAft>
              <a:buClr>
                <a:srgbClr val="616161"/>
              </a:buClr>
              <a:buSzPts val="1400"/>
              <a:buChar char="○"/>
              <a:defRPr sz="1400">
                <a:solidFill>
                  <a:srgbClr val="616161"/>
                </a:solidFill>
              </a:defRPr>
            </a:lvl5pPr>
            <a:lvl6pPr indent="-317500" lvl="5" marL="2743200" algn="l">
              <a:lnSpc>
                <a:spcPct val="115000"/>
              </a:lnSpc>
              <a:spcBef>
                <a:spcPts val="0"/>
              </a:spcBef>
              <a:spcAft>
                <a:spcPts val="0"/>
              </a:spcAft>
              <a:buClr>
                <a:srgbClr val="616161"/>
              </a:buClr>
              <a:buSzPts val="1400"/>
              <a:buChar char="■"/>
              <a:defRPr sz="1400">
                <a:solidFill>
                  <a:srgbClr val="616161"/>
                </a:solidFill>
              </a:defRPr>
            </a:lvl6pPr>
            <a:lvl7pPr indent="-317500" lvl="6" marL="3200400" algn="l">
              <a:lnSpc>
                <a:spcPct val="115000"/>
              </a:lnSpc>
              <a:spcBef>
                <a:spcPts val="0"/>
              </a:spcBef>
              <a:spcAft>
                <a:spcPts val="0"/>
              </a:spcAft>
              <a:buClr>
                <a:srgbClr val="616161"/>
              </a:buClr>
              <a:buSzPts val="1400"/>
              <a:buChar char="●"/>
              <a:defRPr sz="1400">
                <a:solidFill>
                  <a:srgbClr val="616161"/>
                </a:solidFill>
              </a:defRPr>
            </a:lvl7pPr>
            <a:lvl8pPr indent="-317500" lvl="7" marL="3657600" algn="l">
              <a:lnSpc>
                <a:spcPct val="115000"/>
              </a:lnSpc>
              <a:spcBef>
                <a:spcPts val="0"/>
              </a:spcBef>
              <a:spcAft>
                <a:spcPts val="0"/>
              </a:spcAft>
              <a:buClr>
                <a:srgbClr val="616161"/>
              </a:buClr>
              <a:buSzPts val="1400"/>
              <a:buChar char="○"/>
              <a:defRPr sz="1400">
                <a:solidFill>
                  <a:srgbClr val="616161"/>
                </a:solidFill>
              </a:defRPr>
            </a:lvl8pPr>
            <a:lvl9pPr indent="-317500" lvl="8" marL="4114800" algn="l">
              <a:lnSpc>
                <a:spcPct val="115000"/>
              </a:lnSpc>
              <a:spcBef>
                <a:spcPts val="0"/>
              </a:spcBef>
              <a:spcAft>
                <a:spcPts val="0"/>
              </a:spcAft>
              <a:buClr>
                <a:srgbClr val="616161"/>
              </a:buClr>
              <a:buSzPts val="1400"/>
              <a:buChar char="■"/>
              <a:defRPr sz="1400">
                <a:solidFill>
                  <a:srgbClr val="61616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0">
  <p:cSld name="AUTOLAYOUT_35">
    <p:bg>
      <p:bgPr>
        <a:solidFill>
          <a:srgbClr val="FFFFFF"/>
        </a:solidFill>
      </p:bgPr>
    </p:bg>
    <p:spTree>
      <p:nvGrpSpPr>
        <p:cNvPr id="155" name="Shape 155"/>
        <p:cNvGrpSpPr/>
        <p:nvPr/>
      </p:nvGrpSpPr>
      <p:grpSpPr>
        <a:xfrm>
          <a:off x="0" y="0"/>
          <a:ext cx="0" cy="0"/>
          <a:chOff x="0" y="0"/>
          <a:chExt cx="0" cy="0"/>
        </a:xfrm>
      </p:grpSpPr>
      <p:sp>
        <p:nvSpPr>
          <p:cNvPr id="156" name="Google Shape;156;p3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0"/>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0"/>
          <p:cNvSpPr txBox="1"/>
          <p:nvPr>
            <p:ph type="title"/>
          </p:nvPr>
        </p:nvSpPr>
        <p:spPr>
          <a:xfrm>
            <a:off x="311700" y="307825"/>
            <a:ext cx="2631900" cy="4316700"/>
          </a:xfrm>
          <a:prstGeom prst="rect">
            <a:avLst/>
          </a:prstGeom>
          <a:noFill/>
        </p:spPr>
        <p:txBody>
          <a:bodyPr anchorCtr="0" anchor="t" bIns="91425" lIns="91425" spcFirstLastPara="1" rIns="91425" wrap="square" tIns="91425">
            <a:normAutofit/>
          </a:bodyPr>
          <a:lstStyle>
            <a:lvl1pPr lvl="0" algn="l">
              <a:lnSpc>
                <a:spcPct val="100000"/>
              </a:lnSpc>
              <a:spcBef>
                <a:spcPts val="0"/>
              </a:spcBef>
              <a:spcAft>
                <a:spcPts val="0"/>
              </a:spcAft>
              <a:buClr>
                <a:srgbClr val="FFFFFF"/>
              </a:buClr>
              <a:buSzPts val="3000"/>
              <a:buNone/>
              <a:defRPr b="1" sz="3000">
                <a:solidFill>
                  <a:srgbClr val="FFFFFF"/>
                </a:solidFill>
              </a:defRPr>
            </a:lvl1pPr>
            <a:lvl2pPr lvl="1" algn="l">
              <a:lnSpc>
                <a:spcPct val="100000"/>
              </a:lnSpc>
              <a:spcBef>
                <a:spcPts val="0"/>
              </a:spcBef>
              <a:spcAft>
                <a:spcPts val="0"/>
              </a:spcAft>
              <a:buClr>
                <a:srgbClr val="FFFFFF"/>
              </a:buClr>
              <a:buSzPts val="3000"/>
              <a:buNone/>
              <a:defRPr b="1" sz="3000">
                <a:solidFill>
                  <a:srgbClr val="FFFFFF"/>
                </a:solidFill>
              </a:defRPr>
            </a:lvl2pPr>
            <a:lvl3pPr lvl="2" algn="l">
              <a:lnSpc>
                <a:spcPct val="100000"/>
              </a:lnSpc>
              <a:spcBef>
                <a:spcPts val="0"/>
              </a:spcBef>
              <a:spcAft>
                <a:spcPts val="0"/>
              </a:spcAft>
              <a:buClr>
                <a:srgbClr val="FFFFFF"/>
              </a:buClr>
              <a:buSzPts val="3000"/>
              <a:buNone/>
              <a:defRPr b="1" sz="3000">
                <a:solidFill>
                  <a:srgbClr val="FFFFFF"/>
                </a:solidFill>
              </a:defRPr>
            </a:lvl3pPr>
            <a:lvl4pPr lvl="3" algn="l">
              <a:lnSpc>
                <a:spcPct val="100000"/>
              </a:lnSpc>
              <a:spcBef>
                <a:spcPts val="0"/>
              </a:spcBef>
              <a:spcAft>
                <a:spcPts val="0"/>
              </a:spcAft>
              <a:buClr>
                <a:srgbClr val="FFFFFF"/>
              </a:buClr>
              <a:buSzPts val="3000"/>
              <a:buNone/>
              <a:defRPr b="1" sz="3000">
                <a:solidFill>
                  <a:srgbClr val="FFFFFF"/>
                </a:solidFill>
              </a:defRPr>
            </a:lvl4pPr>
            <a:lvl5pPr lvl="4" algn="l">
              <a:lnSpc>
                <a:spcPct val="100000"/>
              </a:lnSpc>
              <a:spcBef>
                <a:spcPts val="0"/>
              </a:spcBef>
              <a:spcAft>
                <a:spcPts val="0"/>
              </a:spcAft>
              <a:buClr>
                <a:srgbClr val="FFFFFF"/>
              </a:buClr>
              <a:buSzPts val="3000"/>
              <a:buNone/>
              <a:defRPr b="1" sz="3000">
                <a:solidFill>
                  <a:srgbClr val="FFFFFF"/>
                </a:solidFill>
              </a:defRPr>
            </a:lvl5pPr>
            <a:lvl6pPr lvl="5" algn="l">
              <a:lnSpc>
                <a:spcPct val="100000"/>
              </a:lnSpc>
              <a:spcBef>
                <a:spcPts val="0"/>
              </a:spcBef>
              <a:spcAft>
                <a:spcPts val="0"/>
              </a:spcAft>
              <a:buClr>
                <a:srgbClr val="FFFFFF"/>
              </a:buClr>
              <a:buSzPts val="3000"/>
              <a:buNone/>
              <a:defRPr b="1" sz="3000">
                <a:solidFill>
                  <a:srgbClr val="FFFFFF"/>
                </a:solidFill>
              </a:defRPr>
            </a:lvl6pPr>
            <a:lvl7pPr lvl="6" algn="l">
              <a:lnSpc>
                <a:spcPct val="100000"/>
              </a:lnSpc>
              <a:spcBef>
                <a:spcPts val="0"/>
              </a:spcBef>
              <a:spcAft>
                <a:spcPts val="0"/>
              </a:spcAft>
              <a:buClr>
                <a:srgbClr val="FFFFFF"/>
              </a:buClr>
              <a:buSzPts val="3000"/>
              <a:buNone/>
              <a:defRPr b="1" sz="3000">
                <a:solidFill>
                  <a:srgbClr val="FFFFFF"/>
                </a:solidFill>
              </a:defRPr>
            </a:lvl7pPr>
            <a:lvl8pPr lvl="7" algn="l">
              <a:lnSpc>
                <a:spcPct val="100000"/>
              </a:lnSpc>
              <a:spcBef>
                <a:spcPts val="0"/>
              </a:spcBef>
              <a:spcAft>
                <a:spcPts val="0"/>
              </a:spcAft>
              <a:buClr>
                <a:srgbClr val="FFFFFF"/>
              </a:buClr>
              <a:buSzPts val="3000"/>
              <a:buNone/>
              <a:defRPr b="1" sz="3000">
                <a:solidFill>
                  <a:srgbClr val="FFFFFF"/>
                </a:solidFill>
              </a:defRPr>
            </a:lvl8pPr>
            <a:lvl9pPr lvl="8" algn="l">
              <a:lnSpc>
                <a:spcPct val="100000"/>
              </a:lnSpc>
              <a:spcBef>
                <a:spcPts val="0"/>
              </a:spcBef>
              <a:spcAft>
                <a:spcPts val="0"/>
              </a:spcAft>
              <a:buClr>
                <a:srgbClr val="FFFFFF"/>
              </a:buClr>
              <a:buSzPts val="3000"/>
              <a:buNone/>
              <a:defRPr b="1" sz="3000">
                <a:solidFill>
                  <a:srgbClr val="FFFFFF"/>
                </a:solidFill>
              </a:defRPr>
            </a:lvl9pPr>
          </a:lstStyle>
          <a:p/>
        </p:txBody>
      </p:sp>
      <p:sp>
        <p:nvSpPr>
          <p:cNvPr id="159" name="Google Shape;159;p30"/>
          <p:cNvSpPr txBox="1"/>
          <p:nvPr>
            <p:ph idx="1" type="body"/>
          </p:nvPr>
        </p:nvSpPr>
        <p:spPr>
          <a:xfrm>
            <a:off x="4011825" y="364950"/>
            <a:ext cx="4850400" cy="4259700"/>
          </a:xfrm>
          <a:prstGeom prst="rect">
            <a:avLst/>
          </a:prstGeom>
          <a:noFill/>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chemeClr val="dk2"/>
              </a:buClr>
              <a:buSzPts val="1800"/>
              <a:buChar char="●"/>
              <a:defRPr sz="18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160" name="Google Shape;160;p3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AUTOLAYOUT_36">
    <p:bg>
      <p:bgPr>
        <a:solidFill>
          <a:srgbClr val="FFFFFF"/>
        </a:solidFill>
      </p:bgPr>
    </p:bg>
    <p:spTree>
      <p:nvGrpSpPr>
        <p:cNvPr id="161" name="Shape 161"/>
        <p:cNvGrpSpPr/>
        <p:nvPr/>
      </p:nvGrpSpPr>
      <p:grpSpPr>
        <a:xfrm>
          <a:off x="0" y="0"/>
          <a:ext cx="0" cy="0"/>
          <a:chOff x="0" y="0"/>
          <a:chExt cx="0" cy="0"/>
        </a:xfrm>
      </p:grpSpPr>
      <p:sp>
        <p:nvSpPr>
          <p:cNvPr id="162" name="Google Shape;162;p31"/>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3" name="Google Shape;163;p31"/>
          <p:cNvGrpSpPr/>
          <p:nvPr/>
        </p:nvGrpSpPr>
        <p:grpSpPr>
          <a:xfrm>
            <a:off x="386075" y="403061"/>
            <a:ext cx="1354500" cy="137700"/>
            <a:chOff x="386075" y="419725"/>
            <a:chExt cx="1354500" cy="137700"/>
          </a:xfrm>
        </p:grpSpPr>
        <p:sp>
          <p:nvSpPr>
            <p:cNvPr id="164" name="Google Shape;164;p31"/>
            <p:cNvSpPr/>
            <p:nvPr/>
          </p:nvSpPr>
          <p:spPr>
            <a:xfrm>
              <a:off x="386075" y="419725"/>
              <a:ext cx="1354500" cy="137700"/>
            </a:xfrm>
            <a:prstGeom prst="rect">
              <a:avLst/>
            </a:prstGeom>
            <a:noFill/>
            <a:ln cap="flat" cmpd="sng" w="9525">
              <a:solidFill>
                <a:srgbClr val="92C1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1"/>
            <p:cNvSpPr/>
            <p:nvPr/>
          </p:nvSpPr>
          <p:spPr>
            <a:xfrm>
              <a:off x="386075" y="419725"/>
              <a:ext cx="142800" cy="137700"/>
            </a:xfrm>
            <a:prstGeom prst="rect">
              <a:avLst/>
            </a:prstGeom>
            <a:noFill/>
            <a:ln cap="flat" cmpd="sng" w="9525">
              <a:solidFill>
                <a:srgbClr val="92C1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1"/>
            <p:cNvSpPr/>
            <p:nvPr/>
          </p:nvSpPr>
          <p:spPr>
            <a:xfrm>
              <a:off x="687205" y="419725"/>
              <a:ext cx="142800" cy="137700"/>
            </a:xfrm>
            <a:prstGeom prst="rect">
              <a:avLst/>
            </a:prstGeom>
            <a:noFill/>
            <a:ln cap="flat" cmpd="sng" w="9525">
              <a:solidFill>
                <a:srgbClr val="92C1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7" name="Google Shape;167;p31"/>
          <p:cNvSpPr txBox="1"/>
          <p:nvPr>
            <p:ph type="title"/>
          </p:nvPr>
        </p:nvSpPr>
        <p:spPr>
          <a:xfrm>
            <a:off x="311700" y="633225"/>
            <a:ext cx="3127500" cy="7923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1800">
                <a:solidFill>
                  <a:srgbClr val="FFFFFF"/>
                </a:solidFill>
              </a:defRPr>
            </a:lvl1pPr>
            <a:lvl2pPr lvl="1" algn="l">
              <a:lnSpc>
                <a:spcPct val="100000"/>
              </a:lnSpc>
              <a:spcBef>
                <a:spcPts val="0"/>
              </a:spcBef>
              <a:spcAft>
                <a:spcPts val="0"/>
              </a:spcAft>
              <a:buNone/>
              <a:defRPr b="1" sz="1800">
                <a:solidFill>
                  <a:srgbClr val="FFFFFF"/>
                </a:solidFill>
              </a:defRPr>
            </a:lvl2pPr>
            <a:lvl3pPr lvl="2" algn="l">
              <a:lnSpc>
                <a:spcPct val="100000"/>
              </a:lnSpc>
              <a:spcBef>
                <a:spcPts val="0"/>
              </a:spcBef>
              <a:spcAft>
                <a:spcPts val="0"/>
              </a:spcAft>
              <a:buNone/>
              <a:defRPr b="1" sz="1800">
                <a:solidFill>
                  <a:srgbClr val="FFFFFF"/>
                </a:solidFill>
              </a:defRPr>
            </a:lvl3pPr>
            <a:lvl4pPr lvl="3" algn="l">
              <a:lnSpc>
                <a:spcPct val="100000"/>
              </a:lnSpc>
              <a:spcBef>
                <a:spcPts val="0"/>
              </a:spcBef>
              <a:spcAft>
                <a:spcPts val="0"/>
              </a:spcAft>
              <a:buNone/>
              <a:defRPr b="1" sz="1800">
                <a:solidFill>
                  <a:srgbClr val="FFFFFF"/>
                </a:solidFill>
              </a:defRPr>
            </a:lvl4pPr>
            <a:lvl5pPr lvl="4" algn="l">
              <a:lnSpc>
                <a:spcPct val="100000"/>
              </a:lnSpc>
              <a:spcBef>
                <a:spcPts val="0"/>
              </a:spcBef>
              <a:spcAft>
                <a:spcPts val="0"/>
              </a:spcAft>
              <a:buNone/>
              <a:defRPr b="1" sz="1800">
                <a:solidFill>
                  <a:srgbClr val="FFFFFF"/>
                </a:solidFill>
              </a:defRPr>
            </a:lvl5pPr>
            <a:lvl6pPr lvl="5" algn="l">
              <a:lnSpc>
                <a:spcPct val="100000"/>
              </a:lnSpc>
              <a:spcBef>
                <a:spcPts val="0"/>
              </a:spcBef>
              <a:spcAft>
                <a:spcPts val="0"/>
              </a:spcAft>
              <a:buNone/>
              <a:defRPr b="1" sz="1800">
                <a:solidFill>
                  <a:srgbClr val="FFFFFF"/>
                </a:solidFill>
              </a:defRPr>
            </a:lvl6pPr>
            <a:lvl7pPr lvl="6" algn="l">
              <a:lnSpc>
                <a:spcPct val="100000"/>
              </a:lnSpc>
              <a:spcBef>
                <a:spcPts val="0"/>
              </a:spcBef>
              <a:spcAft>
                <a:spcPts val="0"/>
              </a:spcAft>
              <a:buNone/>
              <a:defRPr b="1" sz="1800">
                <a:solidFill>
                  <a:srgbClr val="FFFFFF"/>
                </a:solidFill>
              </a:defRPr>
            </a:lvl7pPr>
            <a:lvl8pPr lvl="7" algn="l">
              <a:lnSpc>
                <a:spcPct val="100000"/>
              </a:lnSpc>
              <a:spcBef>
                <a:spcPts val="0"/>
              </a:spcBef>
              <a:spcAft>
                <a:spcPts val="0"/>
              </a:spcAft>
              <a:buNone/>
              <a:defRPr b="1" sz="1800">
                <a:solidFill>
                  <a:srgbClr val="FFFFFF"/>
                </a:solidFill>
              </a:defRPr>
            </a:lvl8pPr>
            <a:lvl9pPr lvl="8" algn="l">
              <a:lnSpc>
                <a:spcPct val="100000"/>
              </a:lnSpc>
              <a:spcBef>
                <a:spcPts val="0"/>
              </a:spcBef>
              <a:spcAft>
                <a:spcPts val="0"/>
              </a:spcAft>
              <a:buNone/>
              <a:defRPr b="1" sz="1800">
                <a:solidFill>
                  <a:srgbClr val="FFFFFF"/>
                </a:solidFill>
              </a:defRPr>
            </a:lvl9pPr>
          </a:lstStyle>
          <a:p/>
        </p:txBody>
      </p:sp>
      <p:sp>
        <p:nvSpPr>
          <p:cNvPr id="168" name="Google Shape;168;p31"/>
          <p:cNvSpPr txBox="1"/>
          <p:nvPr>
            <p:ph idx="1" type="body"/>
          </p:nvPr>
        </p:nvSpPr>
        <p:spPr>
          <a:xfrm>
            <a:off x="311700" y="1432425"/>
            <a:ext cx="3127500" cy="3365700"/>
          </a:xfrm>
          <a:prstGeom prst="rect">
            <a:avLst/>
          </a:prstGeom>
          <a:noFill/>
        </p:spPr>
        <p:txBody>
          <a:bodyPr anchorCtr="0" anchor="t" bIns="91425" lIns="91425" spcFirstLastPara="1" rIns="91425" wrap="square" tIns="91425">
            <a:normAutofit/>
          </a:bodyPr>
          <a:lstStyle>
            <a:lvl1pPr indent="-304800" lvl="0" marL="457200" algn="l">
              <a:lnSpc>
                <a:spcPct val="115000"/>
              </a:lnSpc>
              <a:spcBef>
                <a:spcPts val="0"/>
              </a:spcBef>
              <a:spcAft>
                <a:spcPts val="0"/>
              </a:spcAft>
              <a:buClr>
                <a:srgbClr val="E8FDFE"/>
              </a:buClr>
              <a:buSzPts val="1200"/>
              <a:buChar char="●"/>
              <a:defRPr sz="1200">
                <a:solidFill>
                  <a:srgbClr val="E8FDFE"/>
                </a:solidFill>
              </a:defRPr>
            </a:lvl1pPr>
            <a:lvl2pPr indent="-292100" lvl="1" marL="914400" algn="l">
              <a:lnSpc>
                <a:spcPct val="115000"/>
              </a:lnSpc>
              <a:spcBef>
                <a:spcPts val="0"/>
              </a:spcBef>
              <a:spcAft>
                <a:spcPts val="0"/>
              </a:spcAft>
              <a:buClr>
                <a:srgbClr val="E8FDFE"/>
              </a:buClr>
              <a:buSzPts val="1000"/>
              <a:buChar char="○"/>
              <a:defRPr sz="1000">
                <a:solidFill>
                  <a:srgbClr val="E8FDFE"/>
                </a:solidFill>
              </a:defRPr>
            </a:lvl2pPr>
            <a:lvl3pPr indent="-292100" lvl="2" marL="1371600" algn="l">
              <a:lnSpc>
                <a:spcPct val="115000"/>
              </a:lnSpc>
              <a:spcBef>
                <a:spcPts val="0"/>
              </a:spcBef>
              <a:spcAft>
                <a:spcPts val="0"/>
              </a:spcAft>
              <a:buClr>
                <a:srgbClr val="E8FDFE"/>
              </a:buClr>
              <a:buSzPts val="1000"/>
              <a:buChar char="■"/>
              <a:defRPr sz="1000">
                <a:solidFill>
                  <a:srgbClr val="E8FDFE"/>
                </a:solidFill>
              </a:defRPr>
            </a:lvl3pPr>
            <a:lvl4pPr indent="-292100" lvl="3" marL="1828800" algn="l">
              <a:lnSpc>
                <a:spcPct val="115000"/>
              </a:lnSpc>
              <a:spcBef>
                <a:spcPts val="0"/>
              </a:spcBef>
              <a:spcAft>
                <a:spcPts val="0"/>
              </a:spcAft>
              <a:buClr>
                <a:srgbClr val="E8FDFE"/>
              </a:buClr>
              <a:buSzPts val="1000"/>
              <a:buChar char="●"/>
              <a:defRPr sz="1000">
                <a:solidFill>
                  <a:srgbClr val="E8FDFE"/>
                </a:solidFill>
              </a:defRPr>
            </a:lvl4pPr>
            <a:lvl5pPr indent="-292100" lvl="4" marL="2286000" algn="l">
              <a:lnSpc>
                <a:spcPct val="115000"/>
              </a:lnSpc>
              <a:spcBef>
                <a:spcPts val="0"/>
              </a:spcBef>
              <a:spcAft>
                <a:spcPts val="0"/>
              </a:spcAft>
              <a:buClr>
                <a:srgbClr val="E8FDFE"/>
              </a:buClr>
              <a:buSzPts val="1000"/>
              <a:buChar char="○"/>
              <a:defRPr sz="1000">
                <a:solidFill>
                  <a:srgbClr val="E8FDFE"/>
                </a:solidFill>
              </a:defRPr>
            </a:lvl5pPr>
            <a:lvl6pPr indent="-292100" lvl="5" marL="2743200" algn="l">
              <a:lnSpc>
                <a:spcPct val="115000"/>
              </a:lnSpc>
              <a:spcBef>
                <a:spcPts val="0"/>
              </a:spcBef>
              <a:spcAft>
                <a:spcPts val="0"/>
              </a:spcAft>
              <a:buClr>
                <a:srgbClr val="E8FDFE"/>
              </a:buClr>
              <a:buSzPts val="1000"/>
              <a:buChar char="■"/>
              <a:defRPr sz="1000">
                <a:solidFill>
                  <a:srgbClr val="E8FDFE"/>
                </a:solidFill>
              </a:defRPr>
            </a:lvl6pPr>
            <a:lvl7pPr indent="-292100" lvl="6" marL="3200400" algn="l">
              <a:lnSpc>
                <a:spcPct val="115000"/>
              </a:lnSpc>
              <a:spcBef>
                <a:spcPts val="0"/>
              </a:spcBef>
              <a:spcAft>
                <a:spcPts val="0"/>
              </a:spcAft>
              <a:buClr>
                <a:srgbClr val="E8FDFE"/>
              </a:buClr>
              <a:buSzPts val="1000"/>
              <a:buChar char="●"/>
              <a:defRPr sz="1000">
                <a:solidFill>
                  <a:srgbClr val="E8FDFE"/>
                </a:solidFill>
              </a:defRPr>
            </a:lvl7pPr>
            <a:lvl8pPr indent="-292100" lvl="7" marL="3657600" algn="l">
              <a:lnSpc>
                <a:spcPct val="115000"/>
              </a:lnSpc>
              <a:spcBef>
                <a:spcPts val="0"/>
              </a:spcBef>
              <a:spcAft>
                <a:spcPts val="0"/>
              </a:spcAft>
              <a:buClr>
                <a:srgbClr val="E8FDFE"/>
              </a:buClr>
              <a:buSzPts val="1000"/>
              <a:buChar char="○"/>
              <a:defRPr sz="1000">
                <a:solidFill>
                  <a:srgbClr val="E8FDFE"/>
                </a:solidFill>
              </a:defRPr>
            </a:lvl8pPr>
            <a:lvl9pPr indent="-292100" lvl="8" marL="4114800" algn="l">
              <a:lnSpc>
                <a:spcPct val="115000"/>
              </a:lnSpc>
              <a:spcBef>
                <a:spcPts val="0"/>
              </a:spcBef>
              <a:spcAft>
                <a:spcPts val="0"/>
              </a:spcAft>
              <a:buClr>
                <a:srgbClr val="E8FDFE"/>
              </a:buClr>
              <a:buSzPts val="1000"/>
              <a:buChar char="■"/>
              <a:defRPr sz="1000">
                <a:solidFill>
                  <a:srgbClr val="E8FDFE"/>
                </a:solidFill>
              </a:defRPr>
            </a:lvl9pPr>
          </a:lstStyle>
          <a:p/>
        </p:txBody>
      </p:sp>
      <p:sp>
        <p:nvSpPr>
          <p:cNvPr id="169" name="Google Shape;169;p3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_37">
    <p:bg>
      <p:bgPr>
        <a:solidFill>
          <a:srgbClr val="FFFFFF"/>
        </a:solidFill>
      </p:bgPr>
    </p:bg>
    <p:spTree>
      <p:nvGrpSpPr>
        <p:cNvPr id="170" name="Shape 170"/>
        <p:cNvGrpSpPr/>
        <p:nvPr/>
      </p:nvGrpSpPr>
      <p:grpSpPr>
        <a:xfrm>
          <a:off x="0" y="0"/>
          <a:ext cx="0" cy="0"/>
          <a:chOff x="0" y="0"/>
          <a:chExt cx="0" cy="0"/>
        </a:xfrm>
      </p:grpSpPr>
      <p:sp>
        <p:nvSpPr>
          <p:cNvPr id="171" name="Google Shape;171;p32"/>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2"/>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2"/>
          <p:cNvSpPr/>
          <p:nvPr/>
        </p:nvSpPr>
        <p:spPr>
          <a:xfrm>
            <a:off x="205218"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2"/>
          <p:cNvSpPr/>
          <p:nvPr/>
        </p:nvSpPr>
        <p:spPr>
          <a:xfrm>
            <a:off x="205218" y="201292"/>
            <a:ext cx="408900" cy="3819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2"/>
          <p:cNvSpPr/>
          <p:nvPr/>
        </p:nvSpPr>
        <p:spPr>
          <a:xfrm>
            <a:off x="100882"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2"/>
          <p:cNvSpPr/>
          <p:nvPr/>
        </p:nvSpPr>
        <p:spPr>
          <a:xfrm>
            <a:off x="100882" y="201292"/>
            <a:ext cx="408900" cy="3819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2"/>
          <p:cNvSpPr/>
          <p:nvPr/>
        </p:nvSpPr>
        <p:spPr>
          <a:xfrm>
            <a:off x="319"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2"/>
          <p:cNvSpPr/>
          <p:nvPr/>
        </p:nvSpPr>
        <p:spPr>
          <a:xfrm>
            <a:off x="319" y="201292"/>
            <a:ext cx="408900" cy="3819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2"/>
          <p:cNvSpPr txBox="1"/>
          <p:nvPr>
            <p:ph type="title"/>
          </p:nvPr>
        </p:nvSpPr>
        <p:spPr>
          <a:xfrm>
            <a:off x="233600" y="829550"/>
            <a:ext cx="2566200" cy="8925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100">
                <a:solidFill>
                  <a:schemeClr val="lt1"/>
                </a:solidFill>
              </a:defRPr>
            </a:lvl1pPr>
            <a:lvl2pPr lvl="1" algn="l">
              <a:lnSpc>
                <a:spcPct val="100000"/>
              </a:lnSpc>
              <a:spcBef>
                <a:spcPts val="0"/>
              </a:spcBef>
              <a:spcAft>
                <a:spcPts val="0"/>
              </a:spcAft>
              <a:buNone/>
              <a:defRPr b="1" sz="2100">
                <a:solidFill>
                  <a:schemeClr val="lt1"/>
                </a:solidFill>
              </a:defRPr>
            </a:lvl2pPr>
            <a:lvl3pPr lvl="2" algn="l">
              <a:lnSpc>
                <a:spcPct val="100000"/>
              </a:lnSpc>
              <a:spcBef>
                <a:spcPts val="0"/>
              </a:spcBef>
              <a:spcAft>
                <a:spcPts val="0"/>
              </a:spcAft>
              <a:buNone/>
              <a:defRPr b="1" sz="2100">
                <a:solidFill>
                  <a:schemeClr val="lt1"/>
                </a:solidFill>
              </a:defRPr>
            </a:lvl3pPr>
            <a:lvl4pPr lvl="3" algn="l">
              <a:lnSpc>
                <a:spcPct val="100000"/>
              </a:lnSpc>
              <a:spcBef>
                <a:spcPts val="0"/>
              </a:spcBef>
              <a:spcAft>
                <a:spcPts val="0"/>
              </a:spcAft>
              <a:buNone/>
              <a:defRPr b="1" sz="2100">
                <a:solidFill>
                  <a:schemeClr val="lt1"/>
                </a:solidFill>
              </a:defRPr>
            </a:lvl4pPr>
            <a:lvl5pPr lvl="4" algn="l">
              <a:lnSpc>
                <a:spcPct val="100000"/>
              </a:lnSpc>
              <a:spcBef>
                <a:spcPts val="0"/>
              </a:spcBef>
              <a:spcAft>
                <a:spcPts val="0"/>
              </a:spcAft>
              <a:buNone/>
              <a:defRPr b="1" sz="2100">
                <a:solidFill>
                  <a:schemeClr val="lt1"/>
                </a:solidFill>
              </a:defRPr>
            </a:lvl5pPr>
            <a:lvl6pPr lvl="5" algn="l">
              <a:lnSpc>
                <a:spcPct val="100000"/>
              </a:lnSpc>
              <a:spcBef>
                <a:spcPts val="0"/>
              </a:spcBef>
              <a:spcAft>
                <a:spcPts val="0"/>
              </a:spcAft>
              <a:buNone/>
              <a:defRPr b="1" sz="2100">
                <a:solidFill>
                  <a:schemeClr val="lt1"/>
                </a:solidFill>
              </a:defRPr>
            </a:lvl6pPr>
            <a:lvl7pPr lvl="6" algn="l">
              <a:lnSpc>
                <a:spcPct val="100000"/>
              </a:lnSpc>
              <a:spcBef>
                <a:spcPts val="0"/>
              </a:spcBef>
              <a:spcAft>
                <a:spcPts val="0"/>
              </a:spcAft>
              <a:buNone/>
              <a:defRPr b="1" sz="2100">
                <a:solidFill>
                  <a:schemeClr val="lt1"/>
                </a:solidFill>
              </a:defRPr>
            </a:lvl7pPr>
            <a:lvl8pPr lvl="7" algn="l">
              <a:lnSpc>
                <a:spcPct val="100000"/>
              </a:lnSpc>
              <a:spcBef>
                <a:spcPts val="0"/>
              </a:spcBef>
              <a:spcAft>
                <a:spcPts val="0"/>
              </a:spcAft>
              <a:buNone/>
              <a:defRPr b="1" sz="2100">
                <a:solidFill>
                  <a:schemeClr val="lt1"/>
                </a:solidFill>
              </a:defRPr>
            </a:lvl8pPr>
            <a:lvl9pPr lvl="8" algn="l">
              <a:lnSpc>
                <a:spcPct val="100000"/>
              </a:lnSpc>
              <a:spcBef>
                <a:spcPts val="0"/>
              </a:spcBef>
              <a:spcAft>
                <a:spcPts val="0"/>
              </a:spcAft>
              <a:buNone/>
              <a:defRPr b="1" sz="2100">
                <a:solidFill>
                  <a:schemeClr val="lt1"/>
                </a:solidFill>
              </a:defRPr>
            </a:lvl9pPr>
          </a:lstStyle>
          <a:p/>
        </p:txBody>
      </p:sp>
      <p:sp>
        <p:nvSpPr>
          <p:cNvPr id="180" name="Google Shape;180;p32"/>
          <p:cNvSpPr txBox="1"/>
          <p:nvPr>
            <p:ph idx="1" type="body"/>
          </p:nvPr>
        </p:nvSpPr>
        <p:spPr>
          <a:xfrm>
            <a:off x="233600" y="1798300"/>
            <a:ext cx="2566200" cy="29772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lt1"/>
              </a:buClr>
              <a:buSzPts val="1400"/>
              <a:buChar char="●"/>
              <a:defRPr sz="1400">
                <a:solidFill>
                  <a:schemeClr val="lt1"/>
                </a:solidFill>
              </a:defRPr>
            </a:lvl1pPr>
            <a:lvl2pPr indent="-304800" lvl="1" marL="914400" algn="l">
              <a:lnSpc>
                <a:spcPct val="115000"/>
              </a:lnSpc>
              <a:spcBef>
                <a:spcPts val="0"/>
              </a:spcBef>
              <a:spcAft>
                <a:spcPts val="0"/>
              </a:spcAft>
              <a:buClr>
                <a:schemeClr val="lt1"/>
              </a:buClr>
              <a:buSzPts val="1200"/>
              <a:buChar char="○"/>
              <a:defRPr sz="1200">
                <a:solidFill>
                  <a:schemeClr val="lt1"/>
                </a:solidFill>
              </a:defRPr>
            </a:lvl2pPr>
            <a:lvl3pPr indent="-304800" lvl="2" marL="1371600" algn="l">
              <a:lnSpc>
                <a:spcPct val="115000"/>
              </a:lnSpc>
              <a:spcBef>
                <a:spcPts val="0"/>
              </a:spcBef>
              <a:spcAft>
                <a:spcPts val="0"/>
              </a:spcAft>
              <a:buClr>
                <a:schemeClr val="lt1"/>
              </a:buClr>
              <a:buSzPts val="1200"/>
              <a:buChar char="■"/>
              <a:defRPr sz="1200">
                <a:solidFill>
                  <a:schemeClr val="lt1"/>
                </a:solidFill>
              </a:defRPr>
            </a:lvl3pPr>
            <a:lvl4pPr indent="-304800" lvl="3" marL="1828800" algn="l">
              <a:lnSpc>
                <a:spcPct val="115000"/>
              </a:lnSpc>
              <a:spcBef>
                <a:spcPts val="0"/>
              </a:spcBef>
              <a:spcAft>
                <a:spcPts val="0"/>
              </a:spcAft>
              <a:buClr>
                <a:schemeClr val="lt1"/>
              </a:buClr>
              <a:buSzPts val="1200"/>
              <a:buChar char="●"/>
              <a:defRPr sz="1200">
                <a:solidFill>
                  <a:schemeClr val="lt1"/>
                </a:solidFill>
              </a:defRPr>
            </a:lvl4pPr>
            <a:lvl5pPr indent="-304800" lvl="4" marL="2286000" algn="l">
              <a:lnSpc>
                <a:spcPct val="115000"/>
              </a:lnSpc>
              <a:spcBef>
                <a:spcPts val="0"/>
              </a:spcBef>
              <a:spcAft>
                <a:spcPts val="0"/>
              </a:spcAft>
              <a:buClr>
                <a:schemeClr val="lt1"/>
              </a:buClr>
              <a:buSzPts val="1200"/>
              <a:buChar char="○"/>
              <a:defRPr sz="1200">
                <a:solidFill>
                  <a:schemeClr val="lt1"/>
                </a:solidFill>
              </a:defRPr>
            </a:lvl5pPr>
            <a:lvl6pPr indent="-304800" lvl="5" marL="2743200" algn="l">
              <a:lnSpc>
                <a:spcPct val="115000"/>
              </a:lnSpc>
              <a:spcBef>
                <a:spcPts val="0"/>
              </a:spcBef>
              <a:spcAft>
                <a:spcPts val="0"/>
              </a:spcAft>
              <a:buClr>
                <a:schemeClr val="lt1"/>
              </a:buClr>
              <a:buSzPts val="1200"/>
              <a:buChar char="■"/>
              <a:defRPr sz="1200">
                <a:solidFill>
                  <a:schemeClr val="lt1"/>
                </a:solidFill>
              </a:defRPr>
            </a:lvl6pPr>
            <a:lvl7pPr indent="-304800" lvl="6" marL="3200400" algn="l">
              <a:lnSpc>
                <a:spcPct val="115000"/>
              </a:lnSpc>
              <a:spcBef>
                <a:spcPts val="0"/>
              </a:spcBef>
              <a:spcAft>
                <a:spcPts val="0"/>
              </a:spcAft>
              <a:buClr>
                <a:schemeClr val="lt1"/>
              </a:buClr>
              <a:buSzPts val="1200"/>
              <a:buChar char="●"/>
              <a:defRPr sz="1200">
                <a:solidFill>
                  <a:schemeClr val="lt1"/>
                </a:solidFill>
              </a:defRPr>
            </a:lvl7pPr>
            <a:lvl8pPr indent="-304800" lvl="7" marL="3657600" algn="l">
              <a:lnSpc>
                <a:spcPct val="115000"/>
              </a:lnSpc>
              <a:spcBef>
                <a:spcPts val="0"/>
              </a:spcBef>
              <a:spcAft>
                <a:spcPts val="0"/>
              </a:spcAft>
              <a:buClr>
                <a:schemeClr val="lt1"/>
              </a:buClr>
              <a:buSzPts val="1200"/>
              <a:buChar char="○"/>
              <a:defRPr sz="1200">
                <a:solidFill>
                  <a:schemeClr val="lt1"/>
                </a:solidFill>
              </a:defRPr>
            </a:lvl8pPr>
            <a:lvl9pPr indent="-304800" lvl="8" marL="4114800" algn="l">
              <a:lnSpc>
                <a:spcPct val="115000"/>
              </a:lnSpc>
              <a:spcBef>
                <a:spcPts val="0"/>
              </a:spcBef>
              <a:spcAft>
                <a:spcPts val="0"/>
              </a:spcAft>
              <a:buClr>
                <a:schemeClr val="lt1"/>
              </a:buClr>
              <a:buSzPts val="1200"/>
              <a:buChar char="■"/>
              <a:defRPr sz="1200">
                <a:solidFill>
                  <a:schemeClr val="lt1"/>
                </a:solidFill>
              </a:defRPr>
            </a:lvl9pPr>
          </a:lstStyle>
          <a:p/>
        </p:txBody>
      </p:sp>
      <p:sp>
        <p:nvSpPr>
          <p:cNvPr id="181" name="Google Shape;181;p32"/>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9">
  <p:cSld name="AUTOLAYOUT_38">
    <p:bg>
      <p:bgPr>
        <a:solidFill>
          <a:srgbClr val="FFFFFF"/>
        </a:solidFill>
      </p:bgPr>
    </p:bg>
    <p:spTree>
      <p:nvGrpSpPr>
        <p:cNvPr id="182" name="Shape 182"/>
        <p:cNvGrpSpPr/>
        <p:nvPr/>
      </p:nvGrpSpPr>
      <p:grpSpPr>
        <a:xfrm>
          <a:off x="0" y="0"/>
          <a:ext cx="0" cy="0"/>
          <a:chOff x="0" y="0"/>
          <a:chExt cx="0" cy="0"/>
        </a:xfrm>
      </p:grpSpPr>
      <p:sp>
        <p:nvSpPr>
          <p:cNvPr id="183" name="Google Shape;183;p3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3"/>
          <p:cNvSpPr txBox="1"/>
          <p:nvPr>
            <p:ph type="title"/>
          </p:nvPr>
        </p:nvSpPr>
        <p:spPr>
          <a:xfrm>
            <a:off x="291875" y="406900"/>
            <a:ext cx="3039600" cy="13887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Clr>
                <a:schemeClr val="dk1"/>
              </a:buClr>
              <a:buSzPts val="3000"/>
              <a:buNone/>
              <a:defRPr b="1" sz="3000">
                <a:solidFill>
                  <a:schemeClr val="dk1"/>
                </a:solidFill>
              </a:defRPr>
            </a:lvl1pPr>
            <a:lvl2pPr lvl="1" algn="l">
              <a:lnSpc>
                <a:spcPct val="100000"/>
              </a:lnSpc>
              <a:spcBef>
                <a:spcPts val="0"/>
              </a:spcBef>
              <a:spcAft>
                <a:spcPts val="0"/>
              </a:spcAft>
              <a:buClr>
                <a:schemeClr val="dk1"/>
              </a:buClr>
              <a:buSzPts val="3000"/>
              <a:buNone/>
              <a:defRPr b="1" sz="3000">
                <a:solidFill>
                  <a:schemeClr val="dk1"/>
                </a:solidFill>
              </a:defRPr>
            </a:lvl2pPr>
            <a:lvl3pPr lvl="2" algn="l">
              <a:lnSpc>
                <a:spcPct val="100000"/>
              </a:lnSpc>
              <a:spcBef>
                <a:spcPts val="0"/>
              </a:spcBef>
              <a:spcAft>
                <a:spcPts val="0"/>
              </a:spcAft>
              <a:buClr>
                <a:schemeClr val="dk1"/>
              </a:buClr>
              <a:buSzPts val="3000"/>
              <a:buNone/>
              <a:defRPr b="1" sz="3000">
                <a:solidFill>
                  <a:schemeClr val="dk1"/>
                </a:solidFill>
              </a:defRPr>
            </a:lvl3pPr>
            <a:lvl4pPr lvl="3" algn="l">
              <a:lnSpc>
                <a:spcPct val="100000"/>
              </a:lnSpc>
              <a:spcBef>
                <a:spcPts val="0"/>
              </a:spcBef>
              <a:spcAft>
                <a:spcPts val="0"/>
              </a:spcAft>
              <a:buClr>
                <a:schemeClr val="dk1"/>
              </a:buClr>
              <a:buSzPts val="3000"/>
              <a:buNone/>
              <a:defRPr b="1" sz="3000">
                <a:solidFill>
                  <a:schemeClr val="dk1"/>
                </a:solidFill>
              </a:defRPr>
            </a:lvl4pPr>
            <a:lvl5pPr lvl="4" algn="l">
              <a:lnSpc>
                <a:spcPct val="100000"/>
              </a:lnSpc>
              <a:spcBef>
                <a:spcPts val="0"/>
              </a:spcBef>
              <a:spcAft>
                <a:spcPts val="0"/>
              </a:spcAft>
              <a:buClr>
                <a:schemeClr val="dk1"/>
              </a:buClr>
              <a:buSzPts val="3000"/>
              <a:buNone/>
              <a:defRPr b="1" sz="3000">
                <a:solidFill>
                  <a:schemeClr val="dk1"/>
                </a:solidFill>
              </a:defRPr>
            </a:lvl5pPr>
            <a:lvl6pPr lvl="5" algn="l">
              <a:lnSpc>
                <a:spcPct val="100000"/>
              </a:lnSpc>
              <a:spcBef>
                <a:spcPts val="0"/>
              </a:spcBef>
              <a:spcAft>
                <a:spcPts val="0"/>
              </a:spcAft>
              <a:buClr>
                <a:schemeClr val="dk1"/>
              </a:buClr>
              <a:buSzPts val="3000"/>
              <a:buNone/>
              <a:defRPr b="1" sz="3000">
                <a:solidFill>
                  <a:schemeClr val="dk1"/>
                </a:solidFill>
              </a:defRPr>
            </a:lvl6pPr>
            <a:lvl7pPr lvl="6" algn="l">
              <a:lnSpc>
                <a:spcPct val="100000"/>
              </a:lnSpc>
              <a:spcBef>
                <a:spcPts val="0"/>
              </a:spcBef>
              <a:spcAft>
                <a:spcPts val="0"/>
              </a:spcAft>
              <a:buClr>
                <a:schemeClr val="dk1"/>
              </a:buClr>
              <a:buSzPts val="3000"/>
              <a:buNone/>
              <a:defRPr b="1" sz="3000">
                <a:solidFill>
                  <a:schemeClr val="dk1"/>
                </a:solidFill>
              </a:defRPr>
            </a:lvl7pPr>
            <a:lvl8pPr lvl="7" algn="l">
              <a:lnSpc>
                <a:spcPct val="100000"/>
              </a:lnSpc>
              <a:spcBef>
                <a:spcPts val="0"/>
              </a:spcBef>
              <a:spcAft>
                <a:spcPts val="0"/>
              </a:spcAft>
              <a:buClr>
                <a:schemeClr val="dk1"/>
              </a:buClr>
              <a:buSzPts val="3000"/>
              <a:buNone/>
              <a:defRPr b="1" sz="3000">
                <a:solidFill>
                  <a:schemeClr val="dk1"/>
                </a:solidFill>
              </a:defRPr>
            </a:lvl8pPr>
            <a:lvl9pPr lvl="8" algn="l">
              <a:lnSpc>
                <a:spcPct val="100000"/>
              </a:lnSpc>
              <a:spcBef>
                <a:spcPts val="0"/>
              </a:spcBef>
              <a:spcAft>
                <a:spcPts val="0"/>
              </a:spcAft>
              <a:buClr>
                <a:schemeClr val="dk1"/>
              </a:buClr>
              <a:buSzPts val="3000"/>
              <a:buNone/>
              <a:defRPr b="1" sz="3000">
                <a:solidFill>
                  <a:schemeClr val="dk1"/>
                </a:solidFill>
              </a:defRPr>
            </a:lvl9pPr>
          </a:lstStyle>
          <a:p/>
        </p:txBody>
      </p:sp>
      <p:sp>
        <p:nvSpPr>
          <p:cNvPr id="185" name="Google Shape;185;p33"/>
          <p:cNvSpPr txBox="1"/>
          <p:nvPr>
            <p:ph idx="1" type="body"/>
          </p:nvPr>
        </p:nvSpPr>
        <p:spPr>
          <a:xfrm>
            <a:off x="291938" y="2053718"/>
            <a:ext cx="3039600" cy="23781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0"/>
              </a:spcBef>
              <a:spcAft>
                <a:spcPts val="0"/>
              </a:spcAft>
              <a:buClr>
                <a:schemeClr val="dk2"/>
              </a:buClr>
              <a:buSzPts val="1400"/>
              <a:buChar char="○"/>
              <a:defRPr sz="1400">
                <a:solidFill>
                  <a:schemeClr val="dk2"/>
                </a:solidFill>
              </a:defRPr>
            </a:lvl2pPr>
            <a:lvl3pPr indent="-317500" lvl="2" marL="1371600" algn="l">
              <a:lnSpc>
                <a:spcPct val="115000"/>
              </a:lnSpc>
              <a:spcBef>
                <a:spcPts val="0"/>
              </a:spcBef>
              <a:spcAft>
                <a:spcPts val="0"/>
              </a:spcAft>
              <a:buClr>
                <a:schemeClr val="dk2"/>
              </a:buClr>
              <a:buSzPts val="1400"/>
              <a:buChar char="■"/>
              <a:defRPr sz="1400">
                <a:solidFill>
                  <a:schemeClr val="dk2"/>
                </a:solidFill>
              </a:defRPr>
            </a:lvl3pPr>
            <a:lvl4pPr indent="-317500" lvl="3" marL="1828800" algn="l">
              <a:lnSpc>
                <a:spcPct val="115000"/>
              </a:lnSpc>
              <a:spcBef>
                <a:spcPts val="0"/>
              </a:spcBef>
              <a:spcAft>
                <a:spcPts val="0"/>
              </a:spcAft>
              <a:buClr>
                <a:schemeClr val="dk2"/>
              </a:buClr>
              <a:buSzPts val="1400"/>
              <a:buChar char="●"/>
              <a:defRPr sz="1400">
                <a:solidFill>
                  <a:schemeClr val="dk2"/>
                </a:solidFill>
              </a:defRPr>
            </a:lvl4pPr>
            <a:lvl5pPr indent="-317500" lvl="4" marL="2286000" algn="l">
              <a:lnSpc>
                <a:spcPct val="115000"/>
              </a:lnSpc>
              <a:spcBef>
                <a:spcPts val="0"/>
              </a:spcBef>
              <a:spcAft>
                <a:spcPts val="0"/>
              </a:spcAft>
              <a:buClr>
                <a:schemeClr val="dk2"/>
              </a:buClr>
              <a:buSzPts val="1400"/>
              <a:buChar char="○"/>
              <a:defRPr sz="1400">
                <a:solidFill>
                  <a:schemeClr val="dk2"/>
                </a:solidFill>
              </a:defRPr>
            </a:lvl5pPr>
            <a:lvl6pPr indent="-317500" lvl="5" marL="2743200" algn="l">
              <a:lnSpc>
                <a:spcPct val="115000"/>
              </a:lnSpc>
              <a:spcBef>
                <a:spcPts val="0"/>
              </a:spcBef>
              <a:spcAft>
                <a:spcPts val="0"/>
              </a:spcAft>
              <a:buClr>
                <a:schemeClr val="dk2"/>
              </a:buClr>
              <a:buSzPts val="1400"/>
              <a:buChar char="■"/>
              <a:defRPr sz="1400">
                <a:solidFill>
                  <a:schemeClr val="dk2"/>
                </a:solidFill>
              </a:defRPr>
            </a:lvl6pPr>
            <a:lvl7pPr indent="-317500" lvl="6" marL="3200400" algn="l">
              <a:lnSpc>
                <a:spcPct val="115000"/>
              </a:lnSpc>
              <a:spcBef>
                <a:spcPts val="0"/>
              </a:spcBef>
              <a:spcAft>
                <a:spcPts val="0"/>
              </a:spcAft>
              <a:buClr>
                <a:schemeClr val="dk2"/>
              </a:buClr>
              <a:buSzPts val="1400"/>
              <a:buChar char="●"/>
              <a:defRPr sz="1400">
                <a:solidFill>
                  <a:schemeClr val="dk2"/>
                </a:solidFill>
              </a:defRPr>
            </a:lvl7pPr>
            <a:lvl8pPr indent="-317500" lvl="7" marL="3657600" algn="l">
              <a:lnSpc>
                <a:spcPct val="115000"/>
              </a:lnSpc>
              <a:spcBef>
                <a:spcPts val="0"/>
              </a:spcBef>
              <a:spcAft>
                <a:spcPts val="0"/>
              </a:spcAft>
              <a:buClr>
                <a:schemeClr val="dk2"/>
              </a:buClr>
              <a:buSzPts val="1400"/>
              <a:buChar char="○"/>
              <a:defRPr sz="1400">
                <a:solidFill>
                  <a:schemeClr val="dk2"/>
                </a:solidFill>
              </a:defRPr>
            </a:lvl8pPr>
            <a:lvl9pPr indent="-317500" lvl="8" marL="4114800" algn="l">
              <a:lnSpc>
                <a:spcPct val="115000"/>
              </a:lnSpc>
              <a:spcBef>
                <a:spcPts val="0"/>
              </a:spcBef>
              <a:spcAft>
                <a:spcPts val="0"/>
              </a:spcAft>
              <a:buClr>
                <a:schemeClr val="dk2"/>
              </a:buClr>
              <a:buSzPts val="1400"/>
              <a:buChar char="■"/>
              <a:defRPr sz="1400">
                <a:solidFill>
                  <a:schemeClr val="dk2"/>
                </a:solidFill>
              </a:defRPr>
            </a:lvl9pPr>
          </a:lstStyle>
          <a:p/>
        </p:txBody>
      </p:sp>
      <p:sp>
        <p:nvSpPr>
          <p:cNvPr id="186" name="Google Shape;186;p3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2">
  <p:cSld name="AUTOLAYOUT_40">
    <p:bg>
      <p:bgPr>
        <a:solidFill>
          <a:srgbClr val="FFFFFF"/>
        </a:solidFill>
      </p:bgPr>
    </p:bg>
    <p:spTree>
      <p:nvGrpSpPr>
        <p:cNvPr id="187" name="Shape 187"/>
        <p:cNvGrpSpPr/>
        <p:nvPr/>
      </p:nvGrpSpPr>
      <p:grpSpPr>
        <a:xfrm>
          <a:off x="0" y="0"/>
          <a:ext cx="0" cy="0"/>
          <a:chOff x="0" y="0"/>
          <a:chExt cx="0" cy="0"/>
        </a:xfrm>
      </p:grpSpPr>
      <p:sp>
        <p:nvSpPr>
          <p:cNvPr id="188" name="Google Shape;188;p34"/>
          <p:cNvSpPr/>
          <p:nvPr/>
        </p:nvSpPr>
        <p:spPr>
          <a:xfrm>
            <a:off x="0" y="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4"/>
          <p:cNvSpPr/>
          <p:nvPr/>
        </p:nvSpPr>
        <p:spPr>
          <a:xfrm>
            <a:off x="3047650" y="0"/>
            <a:ext cx="60963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4"/>
          <p:cNvSpPr/>
          <p:nvPr/>
        </p:nvSpPr>
        <p:spPr>
          <a:xfrm>
            <a:off x="205218"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4"/>
          <p:cNvSpPr/>
          <p:nvPr/>
        </p:nvSpPr>
        <p:spPr>
          <a:xfrm>
            <a:off x="205218" y="201292"/>
            <a:ext cx="408900" cy="381900"/>
          </a:xfrm>
          <a:prstGeom prst="flowChartDelay">
            <a:avLst/>
          </a:prstGeom>
          <a:solidFill>
            <a:srgbClr val="FFFFFF">
              <a:alpha val="1254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4"/>
          <p:cNvSpPr/>
          <p:nvPr/>
        </p:nvSpPr>
        <p:spPr>
          <a:xfrm>
            <a:off x="100882"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4"/>
          <p:cNvSpPr/>
          <p:nvPr/>
        </p:nvSpPr>
        <p:spPr>
          <a:xfrm>
            <a:off x="100882" y="201292"/>
            <a:ext cx="408900" cy="381900"/>
          </a:xfrm>
          <a:prstGeom prst="flowChartDelay">
            <a:avLst/>
          </a:prstGeom>
          <a:solidFill>
            <a:srgbClr val="FFFFFF">
              <a:alpha val="18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4"/>
          <p:cNvSpPr/>
          <p:nvPr/>
        </p:nvSpPr>
        <p:spPr>
          <a:xfrm>
            <a:off x="319" y="201292"/>
            <a:ext cx="408900" cy="381900"/>
          </a:xfrm>
          <a:prstGeom prst="flowChartDelay">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4"/>
          <p:cNvSpPr/>
          <p:nvPr/>
        </p:nvSpPr>
        <p:spPr>
          <a:xfrm>
            <a:off x="319" y="201292"/>
            <a:ext cx="408900" cy="381900"/>
          </a:xfrm>
          <a:prstGeom prst="flowChartDelay">
            <a:avLst/>
          </a:prstGeom>
          <a:solidFill>
            <a:srgbClr val="FFFFFF">
              <a:alpha val="25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4"/>
          <p:cNvSpPr txBox="1"/>
          <p:nvPr>
            <p:ph type="title"/>
          </p:nvPr>
        </p:nvSpPr>
        <p:spPr>
          <a:xfrm>
            <a:off x="233600" y="829550"/>
            <a:ext cx="2566200" cy="8925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100">
                <a:solidFill>
                  <a:schemeClr val="lt1"/>
                </a:solidFill>
              </a:defRPr>
            </a:lvl1pPr>
            <a:lvl2pPr lvl="1" algn="l">
              <a:lnSpc>
                <a:spcPct val="100000"/>
              </a:lnSpc>
              <a:spcBef>
                <a:spcPts val="0"/>
              </a:spcBef>
              <a:spcAft>
                <a:spcPts val="0"/>
              </a:spcAft>
              <a:buNone/>
              <a:defRPr b="1" sz="2100">
                <a:solidFill>
                  <a:schemeClr val="lt1"/>
                </a:solidFill>
              </a:defRPr>
            </a:lvl2pPr>
            <a:lvl3pPr lvl="2" algn="l">
              <a:lnSpc>
                <a:spcPct val="100000"/>
              </a:lnSpc>
              <a:spcBef>
                <a:spcPts val="0"/>
              </a:spcBef>
              <a:spcAft>
                <a:spcPts val="0"/>
              </a:spcAft>
              <a:buNone/>
              <a:defRPr b="1" sz="2100">
                <a:solidFill>
                  <a:schemeClr val="lt1"/>
                </a:solidFill>
              </a:defRPr>
            </a:lvl3pPr>
            <a:lvl4pPr lvl="3" algn="l">
              <a:lnSpc>
                <a:spcPct val="100000"/>
              </a:lnSpc>
              <a:spcBef>
                <a:spcPts val="0"/>
              </a:spcBef>
              <a:spcAft>
                <a:spcPts val="0"/>
              </a:spcAft>
              <a:buNone/>
              <a:defRPr b="1" sz="2100">
                <a:solidFill>
                  <a:schemeClr val="lt1"/>
                </a:solidFill>
              </a:defRPr>
            </a:lvl4pPr>
            <a:lvl5pPr lvl="4" algn="l">
              <a:lnSpc>
                <a:spcPct val="100000"/>
              </a:lnSpc>
              <a:spcBef>
                <a:spcPts val="0"/>
              </a:spcBef>
              <a:spcAft>
                <a:spcPts val="0"/>
              </a:spcAft>
              <a:buNone/>
              <a:defRPr b="1" sz="2100">
                <a:solidFill>
                  <a:schemeClr val="lt1"/>
                </a:solidFill>
              </a:defRPr>
            </a:lvl5pPr>
            <a:lvl6pPr lvl="5" algn="l">
              <a:lnSpc>
                <a:spcPct val="100000"/>
              </a:lnSpc>
              <a:spcBef>
                <a:spcPts val="0"/>
              </a:spcBef>
              <a:spcAft>
                <a:spcPts val="0"/>
              </a:spcAft>
              <a:buNone/>
              <a:defRPr b="1" sz="2100">
                <a:solidFill>
                  <a:schemeClr val="lt1"/>
                </a:solidFill>
              </a:defRPr>
            </a:lvl6pPr>
            <a:lvl7pPr lvl="6" algn="l">
              <a:lnSpc>
                <a:spcPct val="100000"/>
              </a:lnSpc>
              <a:spcBef>
                <a:spcPts val="0"/>
              </a:spcBef>
              <a:spcAft>
                <a:spcPts val="0"/>
              </a:spcAft>
              <a:buNone/>
              <a:defRPr b="1" sz="2100">
                <a:solidFill>
                  <a:schemeClr val="lt1"/>
                </a:solidFill>
              </a:defRPr>
            </a:lvl7pPr>
            <a:lvl8pPr lvl="7" algn="l">
              <a:lnSpc>
                <a:spcPct val="100000"/>
              </a:lnSpc>
              <a:spcBef>
                <a:spcPts val="0"/>
              </a:spcBef>
              <a:spcAft>
                <a:spcPts val="0"/>
              </a:spcAft>
              <a:buNone/>
              <a:defRPr b="1" sz="2100">
                <a:solidFill>
                  <a:schemeClr val="lt1"/>
                </a:solidFill>
              </a:defRPr>
            </a:lvl8pPr>
            <a:lvl9pPr lvl="8" algn="l">
              <a:lnSpc>
                <a:spcPct val="100000"/>
              </a:lnSpc>
              <a:spcBef>
                <a:spcPts val="0"/>
              </a:spcBef>
              <a:spcAft>
                <a:spcPts val="0"/>
              </a:spcAft>
              <a:buNone/>
              <a:defRPr b="1" sz="2100">
                <a:solidFill>
                  <a:schemeClr val="lt1"/>
                </a:solidFill>
              </a:defRPr>
            </a:lvl9pPr>
          </a:lstStyle>
          <a:p/>
        </p:txBody>
      </p:sp>
      <p:sp>
        <p:nvSpPr>
          <p:cNvPr id="197" name="Google Shape;197;p34"/>
          <p:cNvSpPr txBox="1"/>
          <p:nvPr>
            <p:ph idx="1" type="body"/>
          </p:nvPr>
        </p:nvSpPr>
        <p:spPr>
          <a:xfrm>
            <a:off x="233600" y="1798300"/>
            <a:ext cx="2566200" cy="2977200"/>
          </a:xfrm>
          <a:prstGeom prst="rect">
            <a:avLst/>
          </a:prstGeom>
          <a:noFill/>
        </p:spPr>
        <p:txBody>
          <a:bodyPr anchorCtr="0" anchor="t" bIns="91425" lIns="91425" spcFirstLastPara="1" rIns="91425" wrap="square" tIns="91425">
            <a:normAutofit/>
          </a:bodyPr>
          <a:lstStyle>
            <a:lvl1pPr indent="-317500" lvl="0" marL="457200" algn="l">
              <a:lnSpc>
                <a:spcPct val="115000"/>
              </a:lnSpc>
              <a:spcBef>
                <a:spcPts val="0"/>
              </a:spcBef>
              <a:spcAft>
                <a:spcPts val="0"/>
              </a:spcAft>
              <a:buClr>
                <a:schemeClr val="lt1"/>
              </a:buClr>
              <a:buSzPts val="1400"/>
              <a:buChar char="●"/>
              <a:defRPr sz="1400">
                <a:solidFill>
                  <a:schemeClr val="lt1"/>
                </a:solidFill>
              </a:defRPr>
            </a:lvl1pPr>
            <a:lvl2pPr indent="-304800" lvl="1" marL="914400" algn="l">
              <a:lnSpc>
                <a:spcPct val="115000"/>
              </a:lnSpc>
              <a:spcBef>
                <a:spcPts val="0"/>
              </a:spcBef>
              <a:spcAft>
                <a:spcPts val="0"/>
              </a:spcAft>
              <a:buClr>
                <a:schemeClr val="lt1"/>
              </a:buClr>
              <a:buSzPts val="1200"/>
              <a:buChar char="○"/>
              <a:defRPr sz="1200">
                <a:solidFill>
                  <a:schemeClr val="lt1"/>
                </a:solidFill>
              </a:defRPr>
            </a:lvl2pPr>
            <a:lvl3pPr indent="-304800" lvl="2" marL="1371600" algn="l">
              <a:lnSpc>
                <a:spcPct val="115000"/>
              </a:lnSpc>
              <a:spcBef>
                <a:spcPts val="0"/>
              </a:spcBef>
              <a:spcAft>
                <a:spcPts val="0"/>
              </a:spcAft>
              <a:buClr>
                <a:schemeClr val="lt1"/>
              </a:buClr>
              <a:buSzPts val="1200"/>
              <a:buChar char="■"/>
              <a:defRPr sz="1200">
                <a:solidFill>
                  <a:schemeClr val="lt1"/>
                </a:solidFill>
              </a:defRPr>
            </a:lvl3pPr>
            <a:lvl4pPr indent="-304800" lvl="3" marL="1828800" algn="l">
              <a:lnSpc>
                <a:spcPct val="115000"/>
              </a:lnSpc>
              <a:spcBef>
                <a:spcPts val="0"/>
              </a:spcBef>
              <a:spcAft>
                <a:spcPts val="0"/>
              </a:spcAft>
              <a:buClr>
                <a:schemeClr val="lt1"/>
              </a:buClr>
              <a:buSzPts val="1200"/>
              <a:buChar char="●"/>
              <a:defRPr sz="1200">
                <a:solidFill>
                  <a:schemeClr val="lt1"/>
                </a:solidFill>
              </a:defRPr>
            </a:lvl4pPr>
            <a:lvl5pPr indent="-304800" lvl="4" marL="2286000" algn="l">
              <a:lnSpc>
                <a:spcPct val="115000"/>
              </a:lnSpc>
              <a:spcBef>
                <a:spcPts val="0"/>
              </a:spcBef>
              <a:spcAft>
                <a:spcPts val="0"/>
              </a:spcAft>
              <a:buClr>
                <a:schemeClr val="lt1"/>
              </a:buClr>
              <a:buSzPts val="1200"/>
              <a:buChar char="○"/>
              <a:defRPr sz="1200">
                <a:solidFill>
                  <a:schemeClr val="lt1"/>
                </a:solidFill>
              </a:defRPr>
            </a:lvl5pPr>
            <a:lvl6pPr indent="-304800" lvl="5" marL="2743200" algn="l">
              <a:lnSpc>
                <a:spcPct val="115000"/>
              </a:lnSpc>
              <a:spcBef>
                <a:spcPts val="0"/>
              </a:spcBef>
              <a:spcAft>
                <a:spcPts val="0"/>
              </a:spcAft>
              <a:buClr>
                <a:schemeClr val="lt1"/>
              </a:buClr>
              <a:buSzPts val="1200"/>
              <a:buChar char="■"/>
              <a:defRPr sz="1200">
                <a:solidFill>
                  <a:schemeClr val="lt1"/>
                </a:solidFill>
              </a:defRPr>
            </a:lvl6pPr>
            <a:lvl7pPr indent="-304800" lvl="6" marL="3200400" algn="l">
              <a:lnSpc>
                <a:spcPct val="115000"/>
              </a:lnSpc>
              <a:spcBef>
                <a:spcPts val="0"/>
              </a:spcBef>
              <a:spcAft>
                <a:spcPts val="0"/>
              </a:spcAft>
              <a:buClr>
                <a:schemeClr val="lt1"/>
              </a:buClr>
              <a:buSzPts val="1200"/>
              <a:buChar char="●"/>
              <a:defRPr sz="1200">
                <a:solidFill>
                  <a:schemeClr val="lt1"/>
                </a:solidFill>
              </a:defRPr>
            </a:lvl7pPr>
            <a:lvl8pPr indent="-304800" lvl="7" marL="3657600" algn="l">
              <a:lnSpc>
                <a:spcPct val="115000"/>
              </a:lnSpc>
              <a:spcBef>
                <a:spcPts val="0"/>
              </a:spcBef>
              <a:spcAft>
                <a:spcPts val="0"/>
              </a:spcAft>
              <a:buClr>
                <a:schemeClr val="lt1"/>
              </a:buClr>
              <a:buSzPts val="1200"/>
              <a:buChar char="○"/>
              <a:defRPr sz="1200">
                <a:solidFill>
                  <a:schemeClr val="lt1"/>
                </a:solidFill>
              </a:defRPr>
            </a:lvl8pPr>
            <a:lvl9pPr indent="-304800" lvl="8" marL="4114800" algn="l">
              <a:lnSpc>
                <a:spcPct val="115000"/>
              </a:lnSpc>
              <a:spcBef>
                <a:spcPts val="0"/>
              </a:spcBef>
              <a:spcAft>
                <a:spcPts val="0"/>
              </a:spcAft>
              <a:buClr>
                <a:schemeClr val="lt1"/>
              </a:buClr>
              <a:buSzPts val="1200"/>
              <a:buChar char="■"/>
              <a:defRPr sz="1200">
                <a:solidFill>
                  <a:schemeClr val="lt1"/>
                </a:solidFill>
              </a:defRPr>
            </a:lvl9pPr>
          </a:lstStyle>
          <a:p/>
        </p:txBody>
      </p:sp>
      <p:sp>
        <p:nvSpPr>
          <p:cNvPr id="198" name="Google Shape;198;p3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1">
  <p:cSld name="AUTOLAYOUT_42">
    <p:bg>
      <p:bgPr>
        <a:solidFill>
          <a:srgbClr val="FFFFFF"/>
        </a:solidFill>
      </p:bgPr>
    </p:bg>
    <p:spTree>
      <p:nvGrpSpPr>
        <p:cNvPr id="199" name="Shape 199"/>
        <p:cNvGrpSpPr/>
        <p:nvPr/>
      </p:nvGrpSpPr>
      <p:grpSpPr>
        <a:xfrm>
          <a:off x="0" y="0"/>
          <a:ext cx="0" cy="0"/>
          <a:chOff x="0" y="0"/>
          <a:chExt cx="0" cy="0"/>
        </a:xfrm>
      </p:grpSpPr>
      <p:sp>
        <p:nvSpPr>
          <p:cNvPr id="200" name="Google Shape;200;p3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202" name="Google Shape;202;p35"/>
          <p:cNvSpPr txBox="1"/>
          <p:nvPr>
            <p:ph type="title"/>
          </p:nvPr>
        </p:nvSpPr>
        <p:spPr>
          <a:xfrm>
            <a:off x="329350" y="1108375"/>
            <a:ext cx="3997500" cy="1024200"/>
          </a:xfrm>
          <a:prstGeom prst="rect">
            <a:avLst/>
          </a:prstGeom>
          <a:noFill/>
        </p:spPr>
        <p:txBody>
          <a:bodyPr anchorCtr="0" anchor="b" bIns="91425" lIns="91425" spcFirstLastPara="1" rIns="91425" wrap="square" tIns="91425">
            <a:norm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203" name="Google Shape;203;p35"/>
          <p:cNvSpPr txBox="1"/>
          <p:nvPr>
            <p:ph idx="1" type="body"/>
          </p:nvPr>
        </p:nvSpPr>
        <p:spPr>
          <a:xfrm>
            <a:off x="329350" y="2195100"/>
            <a:ext cx="3997500" cy="1835100"/>
          </a:xfrm>
          <a:prstGeom prst="rect">
            <a:avLst/>
          </a:prstGeom>
          <a:noFill/>
        </p:spPr>
        <p:txBody>
          <a:bodyPr anchorCtr="0" anchor="t" bIns="91425" lIns="91425" spcFirstLastPara="1" rIns="91425" wrap="square" tIns="91425">
            <a:normAutofit/>
          </a:bodyPr>
          <a:lstStyle>
            <a:lvl1pPr indent="-330200" lvl="0" marL="457200" algn="l">
              <a:lnSpc>
                <a:spcPct val="115000"/>
              </a:lnSpc>
              <a:spcBef>
                <a:spcPts val="0"/>
              </a:spcBef>
              <a:spcAft>
                <a:spcPts val="0"/>
              </a:spcAft>
              <a:buClr>
                <a:srgbClr val="616161"/>
              </a:buClr>
              <a:buSzPts val="1600"/>
              <a:buChar char="●"/>
              <a:defRPr sz="1600">
                <a:solidFill>
                  <a:srgbClr val="616161"/>
                </a:solidFill>
              </a:defRPr>
            </a:lvl1pPr>
            <a:lvl2pPr indent="-317500" lvl="1" marL="914400" algn="l">
              <a:lnSpc>
                <a:spcPct val="115000"/>
              </a:lnSpc>
              <a:spcBef>
                <a:spcPts val="0"/>
              </a:spcBef>
              <a:spcAft>
                <a:spcPts val="0"/>
              </a:spcAft>
              <a:buClr>
                <a:srgbClr val="616161"/>
              </a:buClr>
              <a:buSzPts val="1400"/>
              <a:buChar char="○"/>
              <a:defRPr sz="1400">
                <a:solidFill>
                  <a:srgbClr val="616161"/>
                </a:solidFill>
              </a:defRPr>
            </a:lvl2pPr>
            <a:lvl3pPr indent="-317500" lvl="2" marL="1371600" algn="l">
              <a:lnSpc>
                <a:spcPct val="115000"/>
              </a:lnSpc>
              <a:spcBef>
                <a:spcPts val="0"/>
              </a:spcBef>
              <a:spcAft>
                <a:spcPts val="0"/>
              </a:spcAft>
              <a:buClr>
                <a:srgbClr val="616161"/>
              </a:buClr>
              <a:buSzPts val="1400"/>
              <a:buChar char="■"/>
              <a:defRPr sz="1400">
                <a:solidFill>
                  <a:srgbClr val="616161"/>
                </a:solidFill>
              </a:defRPr>
            </a:lvl3pPr>
            <a:lvl4pPr indent="-317500" lvl="3" marL="1828800" algn="l">
              <a:lnSpc>
                <a:spcPct val="115000"/>
              </a:lnSpc>
              <a:spcBef>
                <a:spcPts val="0"/>
              </a:spcBef>
              <a:spcAft>
                <a:spcPts val="0"/>
              </a:spcAft>
              <a:buClr>
                <a:srgbClr val="616161"/>
              </a:buClr>
              <a:buSzPts val="1400"/>
              <a:buChar char="●"/>
              <a:defRPr sz="1400">
                <a:solidFill>
                  <a:srgbClr val="616161"/>
                </a:solidFill>
              </a:defRPr>
            </a:lvl4pPr>
            <a:lvl5pPr indent="-317500" lvl="4" marL="2286000" algn="l">
              <a:lnSpc>
                <a:spcPct val="115000"/>
              </a:lnSpc>
              <a:spcBef>
                <a:spcPts val="0"/>
              </a:spcBef>
              <a:spcAft>
                <a:spcPts val="0"/>
              </a:spcAft>
              <a:buClr>
                <a:srgbClr val="616161"/>
              </a:buClr>
              <a:buSzPts val="1400"/>
              <a:buChar char="○"/>
              <a:defRPr sz="1400">
                <a:solidFill>
                  <a:srgbClr val="616161"/>
                </a:solidFill>
              </a:defRPr>
            </a:lvl5pPr>
            <a:lvl6pPr indent="-317500" lvl="5" marL="2743200" algn="l">
              <a:lnSpc>
                <a:spcPct val="115000"/>
              </a:lnSpc>
              <a:spcBef>
                <a:spcPts val="0"/>
              </a:spcBef>
              <a:spcAft>
                <a:spcPts val="0"/>
              </a:spcAft>
              <a:buClr>
                <a:srgbClr val="616161"/>
              </a:buClr>
              <a:buSzPts val="1400"/>
              <a:buChar char="■"/>
              <a:defRPr sz="1400">
                <a:solidFill>
                  <a:srgbClr val="616161"/>
                </a:solidFill>
              </a:defRPr>
            </a:lvl6pPr>
            <a:lvl7pPr indent="-317500" lvl="6" marL="3200400" algn="l">
              <a:lnSpc>
                <a:spcPct val="115000"/>
              </a:lnSpc>
              <a:spcBef>
                <a:spcPts val="0"/>
              </a:spcBef>
              <a:spcAft>
                <a:spcPts val="0"/>
              </a:spcAft>
              <a:buClr>
                <a:srgbClr val="616161"/>
              </a:buClr>
              <a:buSzPts val="1400"/>
              <a:buChar char="●"/>
              <a:defRPr sz="1400">
                <a:solidFill>
                  <a:srgbClr val="616161"/>
                </a:solidFill>
              </a:defRPr>
            </a:lvl7pPr>
            <a:lvl8pPr indent="-317500" lvl="7" marL="3657600" algn="l">
              <a:lnSpc>
                <a:spcPct val="115000"/>
              </a:lnSpc>
              <a:spcBef>
                <a:spcPts val="0"/>
              </a:spcBef>
              <a:spcAft>
                <a:spcPts val="0"/>
              </a:spcAft>
              <a:buClr>
                <a:srgbClr val="616161"/>
              </a:buClr>
              <a:buSzPts val="1400"/>
              <a:buChar char="○"/>
              <a:defRPr sz="1400">
                <a:solidFill>
                  <a:srgbClr val="616161"/>
                </a:solidFill>
              </a:defRPr>
            </a:lvl8pPr>
            <a:lvl9pPr indent="-317500" lvl="8" marL="4114800" algn="l">
              <a:lnSpc>
                <a:spcPct val="115000"/>
              </a:lnSpc>
              <a:spcBef>
                <a:spcPts val="0"/>
              </a:spcBef>
              <a:spcAft>
                <a:spcPts val="0"/>
              </a:spcAft>
              <a:buClr>
                <a:srgbClr val="616161"/>
              </a:buClr>
              <a:buSzPts val="1400"/>
              <a:buChar char="■"/>
              <a:defRPr sz="1400">
                <a:solidFill>
                  <a:srgbClr val="61616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1">
  <p:cSld name="AUTOLAYOUT_8">
    <p:bg>
      <p:bgPr>
        <a:solidFill>
          <a:srgbClr val="FFFFFF"/>
        </a:solidFill>
      </p:bgPr>
    </p:bg>
    <p:spTree>
      <p:nvGrpSpPr>
        <p:cNvPr id="204" name="Shape 204"/>
        <p:cNvGrpSpPr/>
        <p:nvPr/>
      </p:nvGrpSpPr>
      <p:grpSpPr>
        <a:xfrm>
          <a:off x="0" y="0"/>
          <a:ext cx="0" cy="0"/>
          <a:chOff x="0" y="0"/>
          <a:chExt cx="0" cy="0"/>
        </a:xfrm>
      </p:grpSpPr>
      <p:sp>
        <p:nvSpPr>
          <p:cNvPr id="205" name="Google Shape;205;p3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6"/>
          <p:cNvSpPr txBox="1"/>
          <p:nvPr>
            <p:ph type="title"/>
          </p:nvPr>
        </p:nvSpPr>
        <p:spPr>
          <a:xfrm>
            <a:off x="311700" y="2540450"/>
            <a:ext cx="3119700" cy="2036400"/>
          </a:xfrm>
          <a:prstGeom prst="rect">
            <a:avLst/>
          </a:prstGeom>
          <a:noFill/>
        </p:spPr>
        <p:txBody>
          <a:bodyPr anchorCtr="0" anchor="t" bIns="91425" lIns="91425" spcFirstLastPara="1" rIns="91425" wrap="square" tIns="91425">
            <a:normAutofit/>
          </a:bodyPr>
          <a:lstStyle>
            <a:lvl1pPr lvl="0" rtl="0" algn="l">
              <a:lnSpc>
                <a:spcPct val="100000"/>
              </a:lnSpc>
              <a:spcBef>
                <a:spcPts val="0"/>
              </a:spcBef>
              <a:spcAft>
                <a:spcPts val="0"/>
              </a:spcAft>
              <a:buClr>
                <a:schemeClr val="dk1"/>
              </a:buClr>
              <a:buSzPts val="2800"/>
              <a:buNone/>
              <a:defRPr sz="2800">
                <a:solidFill>
                  <a:schemeClr val="dk1"/>
                </a:solidFill>
              </a:defRPr>
            </a:lvl1pPr>
            <a:lvl2pPr lvl="1" rtl="0" algn="l">
              <a:lnSpc>
                <a:spcPct val="100000"/>
              </a:lnSpc>
              <a:spcBef>
                <a:spcPts val="0"/>
              </a:spcBef>
              <a:spcAft>
                <a:spcPts val="0"/>
              </a:spcAft>
              <a:buClr>
                <a:schemeClr val="dk1"/>
              </a:buClr>
              <a:buSzPts val="2800"/>
              <a:buNone/>
              <a:defRPr sz="2800">
                <a:solidFill>
                  <a:schemeClr val="dk1"/>
                </a:solidFill>
              </a:defRPr>
            </a:lvl2pPr>
            <a:lvl3pPr lvl="2" rtl="0" algn="l">
              <a:lnSpc>
                <a:spcPct val="100000"/>
              </a:lnSpc>
              <a:spcBef>
                <a:spcPts val="0"/>
              </a:spcBef>
              <a:spcAft>
                <a:spcPts val="0"/>
              </a:spcAft>
              <a:buClr>
                <a:schemeClr val="dk1"/>
              </a:buClr>
              <a:buSzPts val="2800"/>
              <a:buNone/>
              <a:defRPr sz="2800">
                <a:solidFill>
                  <a:schemeClr val="dk1"/>
                </a:solidFill>
              </a:defRPr>
            </a:lvl3pPr>
            <a:lvl4pPr lvl="3" rtl="0" algn="l">
              <a:lnSpc>
                <a:spcPct val="100000"/>
              </a:lnSpc>
              <a:spcBef>
                <a:spcPts val="0"/>
              </a:spcBef>
              <a:spcAft>
                <a:spcPts val="0"/>
              </a:spcAft>
              <a:buClr>
                <a:schemeClr val="dk1"/>
              </a:buClr>
              <a:buSzPts val="2800"/>
              <a:buNone/>
              <a:defRPr sz="2800">
                <a:solidFill>
                  <a:schemeClr val="dk1"/>
                </a:solidFill>
              </a:defRPr>
            </a:lvl4pPr>
            <a:lvl5pPr lvl="4" rtl="0" algn="l">
              <a:lnSpc>
                <a:spcPct val="100000"/>
              </a:lnSpc>
              <a:spcBef>
                <a:spcPts val="0"/>
              </a:spcBef>
              <a:spcAft>
                <a:spcPts val="0"/>
              </a:spcAft>
              <a:buClr>
                <a:schemeClr val="dk1"/>
              </a:buClr>
              <a:buSzPts val="2800"/>
              <a:buNone/>
              <a:defRPr sz="2800">
                <a:solidFill>
                  <a:schemeClr val="dk1"/>
                </a:solidFill>
              </a:defRPr>
            </a:lvl5pPr>
            <a:lvl6pPr lvl="5" rtl="0" algn="l">
              <a:lnSpc>
                <a:spcPct val="100000"/>
              </a:lnSpc>
              <a:spcBef>
                <a:spcPts val="0"/>
              </a:spcBef>
              <a:spcAft>
                <a:spcPts val="0"/>
              </a:spcAft>
              <a:buClr>
                <a:schemeClr val="dk1"/>
              </a:buClr>
              <a:buSzPts val="2800"/>
              <a:buNone/>
              <a:defRPr sz="2800">
                <a:solidFill>
                  <a:schemeClr val="dk1"/>
                </a:solidFill>
              </a:defRPr>
            </a:lvl6pPr>
            <a:lvl7pPr lvl="6" rtl="0" algn="l">
              <a:lnSpc>
                <a:spcPct val="100000"/>
              </a:lnSpc>
              <a:spcBef>
                <a:spcPts val="0"/>
              </a:spcBef>
              <a:spcAft>
                <a:spcPts val="0"/>
              </a:spcAft>
              <a:buClr>
                <a:schemeClr val="dk1"/>
              </a:buClr>
              <a:buSzPts val="2800"/>
              <a:buNone/>
              <a:defRPr sz="2800">
                <a:solidFill>
                  <a:schemeClr val="dk1"/>
                </a:solidFill>
              </a:defRPr>
            </a:lvl7pPr>
            <a:lvl8pPr lvl="7" rtl="0" algn="l">
              <a:lnSpc>
                <a:spcPct val="100000"/>
              </a:lnSpc>
              <a:spcBef>
                <a:spcPts val="0"/>
              </a:spcBef>
              <a:spcAft>
                <a:spcPts val="0"/>
              </a:spcAft>
              <a:buClr>
                <a:schemeClr val="dk1"/>
              </a:buClr>
              <a:buSzPts val="2800"/>
              <a:buNone/>
              <a:defRPr sz="2800">
                <a:solidFill>
                  <a:schemeClr val="dk1"/>
                </a:solidFill>
              </a:defRPr>
            </a:lvl8pPr>
            <a:lvl9pPr lvl="8" rtl="0" algn="l">
              <a:lnSpc>
                <a:spcPct val="100000"/>
              </a:lnSpc>
              <a:spcBef>
                <a:spcPts val="0"/>
              </a:spcBef>
              <a:spcAft>
                <a:spcPts val="0"/>
              </a:spcAft>
              <a:buClr>
                <a:schemeClr val="dk1"/>
              </a:buClr>
              <a:buSzPts val="2800"/>
              <a:buNone/>
              <a:defRPr sz="2800">
                <a:solidFill>
                  <a:schemeClr val="dk1"/>
                </a:solidFill>
              </a:defRPr>
            </a:lvl9pPr>
          </a:lstStyle>
          <a:p/>
        </p:txBody>
      </p:sp>
      <p:sp>
        <p:nvSpPr>
          <p:cNvPr id="207" name="Google Shape;207;p36"/>
          <p:cNvSpPr txBox="1"/>
          <p:nvPr>
            <p:ph idx="1" type="body"/>
          </p:nvPr>
        </p:nvSpPr>
        <p:spPr>
          <a:xfrm>
            <a:off x="3529200" y="2540450"/>
            <a:ext cx="5295300" cy="2036400"/>
          </a:xfrm>
          <a:prstGeom prst="rect">
            <a:avLst/>
          </a:prstGeom>
          <a:noFill/>
        </p:spPr>
        <p:txBody>
          <a:bodyPr anchorCtr="0" anchor="t" bIns="91425" lIns="91425" spcFirstLastPara="1" rIns="91425" wrap="square" tIns="91425">
            <a:normAutofit/>
          </a:bodyPr>
          <a:lstStyle>
            <a:lvl1pPr indent="-368300" lvl="0" marL="457200" rtl="0" algn="l">
              <a:lnSpc>
                <a:spcPct val="115000"/>
              </a:lnSpc>
              <a:spcBef>
                <a:spcPts val="0"/>
              </a:spcBef>
              <a:spcAft>
                <a:spcPts val="0"/>
              </a:spcAft>
              <a:buClr>
                <a:schemeClr val="dk2"/>
              </a:buClr>
              <a:buSzPts val="2200"/>
              <a:buChar char="●"/>
              <a:defRPr sz="2200">
                <a:solidFill>
                  <a:schemeClr val="dk2"/>
                </a:solidFill>
              </a:defRPr>
            </a:lvl1pPr>
            <a:lvl2pPr indent="-342900" lvl="1" marL="914400" rtl="0" algn="l">
              <a:lnSpc>
                <a:spcPct val="115000"/>
              </a:lnSpc>
              <a:spcBef>
                <a:spcPts val="0"/>
              </a:spcBef>
              <a:spcAft>
                <a:spcPts val="0"/>
              </a:spcAft>
              <a:buClr>
                <a:schemeClr val="dk2"/>
              </a:buClr>
              <a:buSzPts val="1800"/>
              <a:buChar char="○"/>
              <a:defRPr sz="1800">
                <a:solidFill>
                  <a:schemeClr val="dk2"/>
                </a:solidFill>
              </a:defRPr>
            </a:lvl2pPr>
            <a:lvl3pPr indent="-317500" lvl="2" marL="1371600" rtl="0" algn="l">
              <a:lnSpc>
                <a:spcPct val="115000"/>
              </a:lnSpc>
              <a:spcBef>
                <a:spcPts val="0"/>
              </a:spcBef>
              <a:spcAft>
                <a:spcPts val="0"/>
              </a:spcAft>
              <a:buClr>
                <a:schemeClr val="dk2"/>
              </a:buClr>
              <a:buSzPts val="1400"/>
              <a:buChar char="■"/>
              <a:defRPr sz="1400">
                <a:solidFill>
                  <a:schemeClr val="dk2"/>
                </a:solidFill>
              </a:defRPr>
            </a:lvl3pPr>
            <a:lvl4pPr indent="-317500" lvl="3" marL="1828800" rtl="0" algn="l">
              <a:lnSpc>
                <a:spcPct val="115000"/>
              </a:lnSpc>
              <a:spcBef>
                <a:spcPts val="0"/>
              </a:spcBef>
              <a:spcAft>
                <a:spcPts val="0"/>
              </a:spcAft>
              <a:buClr>
                <a:schemeClr val="dk2"/>
              </a:buClr>
              <a:buSzPts val="1400"/>
              <a:buChar char="●"/>
              <a:defRPr sz="1400">
                <a:solidFill>
                  <a:schemeClr val="dk2"/>
                </a:solidFill>
              </a:defRPr>
            </a:lvl4pPr>
            <a:lvl5pPr indent="-317500" lvl="4" marL="2286000" rtl="0" algn="l">
              <a:lnSpc>
                <a:spcPct val="115000"/>
              </a:lnSpc>
              <a:spcBef>
                <a:spcPts val="0"/>
              </a:spcBef>
              <a:spcAft>
                <a:spcPts val="0"/>
              </a:spcAft>
              <a:buClr>
                <a:schemeClr val="dk2"/>
              </a:buClr>
              <a:buSzPts val="1400"/>
              <a:buChar char="○"/>
              <a:defRPr sz="1400">
                <a:solidFill>
                  <a:schemeClr val="dk2"/>
                </a:solidFill>
              </a:defRPr>
            </a:lvl5pPr>
            <a:lvl6pPr indent="-317500" lvl="5" marL="2743200" rtl="0" algn="l">
              <a:lnSpc>
                <a:spcPct val="115000"/>
              </a:lnSpc>
              <a:spcBef>
                <a:spcPts val="0"/>
              </a:spcBef>
              <a:spcAft>
                <a:spcPts val="0"/>
              </a:spcAft>
              <a:buClr>
                <a:schemeClr val="dk2"/>
              </a:buClr>
              <a:buSzPts val="1400"/>
              <a:buChar char="■"/>
              <a:defRPr sz="1400">
                <a:solidFill>
                  <a:schemeClr val="dk2"/>
                </a:solidFill>
              </a:defRPr>
            </a:lvl6pPr>
            <a:lvl7pPr indent="-317500" lvl="6" marL="3200400" rtl="0" algn="l">
              <a:lnSpc>
                <a:spcPct val="115000"/>
              </a:lnSpc>
              <a:spcBef>
                <a:spcPts val="0"/>
              </a:spcBef>
              <a:spcAft>
                <a:spcPts val="0"/>
              </a:spcAft>
              <a:buClr>
                <a:schemeClr val="dk2"/>
              </a:buClr>
              <a:buSzPts val="1400"/>
              <a:buChar char="●"/>
              <a:defRPr sz="1400">
                <a:solidFill>
                  <a:schemeClr val="dk2"/>
                </a:solidFill>
              </a:defRPr>
            </a:lvl7pPr>
            <a:lvl8pPr indent="-317500" lvl="7" marL="3657600" rtl="0" algn="l">
              <a:lnSpc>
                <a:spcPct val="115000"/>
              </a:lnSpc>
              <a:spcBef>
                <a:spcPts val="0"/>
              </a:spcBef>
              <a:spcAft>
                <a:spcPts val="0"/>
              </a:spcAft>
              <a:buClr>
                <a:schemeClr val="dk2"/>
              </a:buClr>
              <a:buSzPts val="1400"/>
              <a:buChar char="○"/>
              <a:defRPr sz="1400">
                <a:solidFill>
                  <a:schemeClr val="dk2"/>
                </a:solidFill>
              </a:defRPr>
            </a:lvl8pPr>
            <a:lvl9pPr indent="-317500" lvl="8" marL="4114800" rtl="0" algn="l">
              <a:lnSpc>
                <a:spcPct val="115000"/>
              </a:lnSpc>
              <a:spcBef>
                <a:spcPts val="0"/>
              </a:spcBef>
              <a:spcAft>
                <a:spcPts val="0"/>
              </a:spcAft>
              <a:buClr>
                <a:schemeClr val="dk2"/>
              </a:buClr>
              <a:buSzPts val="1400"/>
              <a:buChar char="■"/>
              <a:defRPr sz="1400">
                <a:solidFill>
                  <a:schemeClr val="dk2"/>
                </a:solidFill>
              </a:defRPr>
            </a:lvl9pPr>
          </a:lstStyle>
          <a:p/>
        </p:txBody>
      </p:sp>
      <p:sp>
        <p:nvSpPr>
          <p:cNvPr id="208" name="Google Shape;208;p3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3">
  <p:cSld name="AUTOLAYOUT_43">
    <p:bg>
      <p:bgPr>
        <a:solidFill>
          <a:srgbClr val="FFFFFF"/>
        </a:solidFill>
      </p:bgPr>
    </p:bg>
    <p:spTree>
      <p:nvGrpSpPr>
        <p:cNvPr id="209" name="Shape 209"/>
        <p:cNvGrpSpPr/>
        <p:nvPr/>
      </p:nvGrpSpPr>
      <p:grpSpPr>
        <a:xfrm>
          <a:off x="0" y="0"/>
          <a:ext cx="0" cy="0"/>
          <a:chOff x="0" y="0"/>
          <a:chExt cx="0" cy="0"/>
        </a:xfrm>
      </p:grpSpPr>
      <p:sp>
        <p:nvSpPr>
          <p:cNvPr id="210" name="Google Shape;210;p3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7"/>
          <p:cNvSpPr txBox="1"/>
          <p:nvPr>
            <p:ph type="title"/>
          </p:nvPr>
        </p:nvSpPr>
        <p:spPr>
          <a:xfrm>
            <a:off x="351600" y="2736850"/>
            <a:ext cx="3997500" cy="13896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None/>
              <a:defRPr b="1" sz="2800">
                <a:solidFill>
                  <a:srgbClr val="212121"/>
                </a:solidFill>
              </a:defRPr>
            </a:lvl1pPr>
            <a:lvl2pPr lvl="1" algn="l">
              <a:lnSpc>
                <a:spcPct val="100000"/>
              </a:lnSpc>
              <a:spcBef>
                <a:spcPts val="0"/>
              </a:spcBef>
              <a:spcAft>
                <a:spcPts val="0"/>
              </a:spcAft>
              <a:buNone/>
              <a:defRPr b="1" sz="2800">
                <a:solidFill>
                  <a:srgbClr val="212121"/>
                </a:solidFill>
              </a:defRPr>
            </a:lvl2pPr>
            <a:lvl3pPr lvl="2" algn="l">
              <a:lnSpc>
                <a:spcPct val="100000"/>
              </a:lnSpc>
              <a:spcBef>
                <a:spcPts val="0"/>
              </a:spcBef>
              <a:spcAft>
                <a:spcPts val="0"/>
              </a:spcAft>
              <a:buNone/>
              <a:defRPr b="1" sz="2800">
                <a:solidFill>
                  <a:srgbClr val="212121"/>
                </a:solidFill>
              </a:defRPr>
            </a:lvl3pPr>
            <a:lvl4pPr lvl="3" algn="l">
              <a:lnSpc>
                <a:spcPct val="100000"/>
              </a:lnSpc>
              <a:spcBef>
                <a:spcPts val="0"/>
              </a:spcBef>
              <a:spcAft>
                <a:spcPts val="0"/>
              </a:spcAft>
              <a:buNone/>
              <a:defRPr b="1" sz="2800">
                <a:solidFill>
                  <a:srgbClr val="212121"/>
                </a:solidFill>
              </a:defRPr>
            </a:lvl4pPr>
            <a:lvl5pPr lvl="4" algn="l">
              <a:lnSpc>
                <a:spcPct val="100000"/>
              </a:lnSpc>
              <a:spcBef>
                <a:spcPts val="0"/>
              </a:spcBef>
              <a:spcAft>
                <a:spcPts val="0"/>
              </a:spcAft>
              <a:buNone/>
              <a:defRPr b="1" sz="2800">
                <a:solidFill>
                  <a:srgbClr val="212121"/>
                </a:solidFill>
              </a:defRPr>
            </a:lvl5pPr>
            <a:lvl6pPr lvl="5" algn="l">
              <a:lnSpc>
                <a:spcPct val="100000"/>
              </a:lnSpc>
              <a:spcBef>
                <a:spcPts val="0"/>
              </a:spcBef>
              <a:spcAft>
                <a:spcPts val="0"/>
              </a:spcAft>
              <a:buNone/>
              <a:defRPr b="1" sz="2800">
                <a:solidFill>
                  <a:srgbClr val="212121"/>
                </a:solidFill>
              </a:defRPr>
            </a:lvl6pPr>
            <a:lvl7pPr lvl="6" algn="l">
              <a:lnSpc>
                <a:spcPct val="100000"/>
              </a:lnSpc>
              <a:spcBef>
                <a:spcPts val="0"/>
              </a:spcBef>
              <a:spcAft>
                <a:spcPts val="0"/>
              </a:spcAft>
              <a:buNone/>
              <a:defRPr b="1" sz="2800">
                <a:solidFill>
                  <a:srgbClr val="212121"/>
                </a:solidFill>
              </a:defRPr>
            </a:lvl7pPr>
            <a:lvl8pPr lvl="7" algn="l">
              <a:lnSpc>
                <a:spcPct val="100000"/>
              </a:lnSpc>
              <a:spcBef>
                <a:spcPts val="0"/>
              </a:spcBef>
              <a:spcAft>
                <a:spcPts val="0"/>
              </a:spcAft>
              <a:buNone/>
              <a:defRPr b="1" sz="2800">
                <a:solidFill>
                  <a:srgbClr val="212121"/>
                </a:solidFill>
              </a:defRPr>
            </a:lvl8pPr>
            <a:lvl9pPr lvl="8" algn="l">
              <a:lnSpc>
                <a:spcPct val="100000"/>
              </a:lnSpc>
              <a:spcBef>
                <a:spcPts val="0"/>
              </a:spcBef>
              <a:spcAft>
                <a:spcPts val="0"/>
              </a:spcAft>
              <a:buNone/>
              <a:defRPr b="1" sz="2800">
                <a:solidFill>
                  <a:srgbClr val="212121"/>
                </a:solidFill>
              </a:defRPr>
            </a:lvl9pPr>
          </a:lstStyle>
          <a:p/>
        </p:txBody>
      </p:sp>
      <p:sp>
        <p:nvSpPr>
          <p:cNvPr id="212" name="Google Shape;212;p3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d82e8e72320bc5ac">
  <p:cSld name="BLANK_d82e8e72320bc5ac">
    <p:spTree>
      <p:nvGrpSpPr>
        <p:cNvPr id="213" name="Shape 21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38" Type="http://schemas.openxmlformats.org/officeDocument/2006/relationships/theme" Target="../theme/theme1.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33.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1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 Id="rId3" Type="http://schemas.openxmlformats.org/officeDocument/2006/relationships/image" Target="../media/image2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0.xml"/><Relationship Id="rId3" Type="http://schemas.openxmlformats.org/officeDocument/2006/relationships/image" Target="../media/image32.png"/><Relationship Id="rId4" Type="http://schemas.openxmlformats.org/officeDocument/2006/relationships/hyperlink" Target="https://www.radicalcandor.com/radical-candor-not-brutal-honesty/"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1.xml"/><Relationship Id="rId3" Type="http://schemas.openxmlformats.org/officeDocument/2006/relationships/image" Target="../media/image3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store.samhsa.gov/sites/default/files/d7/priv/sma14-4884.pdf" TargetMode="External"/><Relationship Id="rId4" Type="http://schemas.openxmlformats.org/officeDocument/2006/relationships/hyperlink" Target="https://granite.pressbooks.pub/ld820/chapter/9/" TargetMode="External"/><Relationship Id="rId5" Type="http://schemas.openxmlformats.org/officeDocument/2006/relationships/hyperlink" Target="https://hbr.org/2008/08/titl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skylinecollege.edu/seeed/assets/resources/ESC-Toolkit.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3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9"/>
          <p:cNvPicPr preferRelativeResize="0"/>
          <p:nvPr/>
        </p:nvPicPr>
        <p:blipFill rotWithShape="1">
          <a:blip r:embed="rId3">
            <a:alphaModFix/>
          </a:blip>
          <a:srcRect b="7862" l="0" r="0" t="7862"/>
          <a:stretch/>
        </p:blipFill>
        <p:spPr>
          <a:xfrm>
            <a:off x="0" y="0"/>
            <a:ext cx="9144008" cy="5143495"/>
          </a:xfrm>
          <a:prstGeom prst="rect">
            <a:avLst/>
          </a:prstGeom>
          <a:noFill/>
          <a:ln>
            <a:noFill/>
          </a:ln>
        </p:spPr>
      </p:pic>
      <p:sp>
        <p:nvSpPr>
          <p:cNvPr id="219" name="Google Shape;219;p39"/>
          <p:cNvSpPr/>
          <p:nvPr/>
        </p:nvSpPr>
        <p:spPr>
          <a:xfrm>
            <a:off x="0" y="3817200"/>
            <a:ext cx="9144000" cy="1326300"/>
          </a:xfrm>
          <a:prstGeom prst="rect">
            <a:avLst/>
          </a:prstGeom>
          <a:solidFill>
            <a:srgbClr val="000000">
              <a:alpha val="478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9"/>
          <p:cNvSpPr txBox="1"/>
          <p:nvPr>
            <p:ph idx="1" type="subTitle"/>
          </p:nvPr>
        </p:nvSpPr>
        <p:spPr>
          <a:xfrm>
            <a:off x="312500" y="4022100"/>
            <a:ext cx="2544600" cy="91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Leading Lakers	</a:t>
            </a:r>
            <a:endParaRPr/>
          </a:p>
          <a:p>
            <a:pPr indent="0" lvl="0" marL="0" rtl="0" algn="l">
              <a:spcBef>
                <a:spcPts val="0"/>
              </a:spcBef>
              <a:spcAft>
                <a:spcPts val="0"/>
              </a:spcAft>
              <a:buNone/>
            </a:pPr>
            <a:r>
              <a:rPr lang="en"/>
              <a:t>Session 2, Section 2</a:t>
            </a:r>
            <a:endParaRPr/>
          </a:p>
          <a:p>
            <a:pPr indent="0" lvl="0" marL="0" rtl="0" algn="l">
              <a:spcBef>
                <a:spcPts val="0"/>
              </a:spcBef>
              <a:spcAft>
                <a:spcPts val="0"/>
              </a:spcAft>
              <a:buNone/>
            </a:pPr>
            <a:r>
              <a:rPr lang="en"/>
              <a:t>March 2023</a:t>
            </a:r>
            <a:endParaRPr/>
          </a:p>
          <a:p>
            <a:pPr indent="0" lvl="0" marL="0" rtl="0" algn="l">
              <a:spcBef>
                <a:spcPts val="0"/>
              </a:spcBef>
              <a:spcAft>
                <a:spcPts val="0"/>
              </a:spcAft>
              <a:buNone/>
            </a:pPr>
            <a:r>
              <a:rPr lang="en"/>
              <a:t>Annie Bélanger</a:t>
            </a:r>
            <a:endParaRPr/>
          </a:p>
        </p:txBody>
      </p:sp>
      <p:sp>
        <p:nvSpPr>
          <p:cNvPr id="221" name="Google Shape;221;p39"/>
          <p:cNvSpPr txBox="1"/>
          <p:nvPr>
            <p:ph type="ctrTitle"/>
          </p:nvPr>
        </p:nvSpPr>
        <p:spPr>
          <a:xfrm>
            <a:off x="3020725" y="4022100"/>
            <a:ext cx="5892900" cy="916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800"/>
              <a:t>Equity-Minded </a:t>
            </a:r>
            <a:r>
              <a:rPr lang="en" sz="2800"/>
              <a:t>Change Leadership</a:t>
            </a:r>
            <a:endParaRPr sz="2800"/>
          </a:p>
        </p:txBody>
      </p:sp>
      <p:pic>
        <p:nvPicPr>
          <p:cNvPr id="222" name="Google Shape;222;p39"/>
          <p:cNvPicPr preferRelativeResize="0"/>
          <p:nvPr/>
        </p:nvPicPr>
        <p:blipFill>
          <a:blip r:embed="rId4">
            <a:alphaModFix/>
          </a:blip>
          <a:stretch>
            <a:fillRect/>
          </a:stretch>
        </p:blipFill>
        <p:spPr>
          <a:xfrm>
            <a:off x="7918550" y="4714750"/>
            <a:ext cx="1225450" cy="428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1" name="Shape 281"/>
        <p:cNvGrpSpPr/>
        <p:nvPr/>
      </p:nvGrpSpPr>
      <p:grpSpPr>
        <a:xfrm>
          <a:off x="0" y="0"/>
          <a:ext cx="0" cy="0"/>
          <a:chOff x="0" y="0"/>
          <a:chExt cx="0" cy="0"/>
        </a:xfrm>
      </p:grpSpPr>
      <p:sp>
        <p:nvSpPr>
          <p:cNvPr id="282" name="Google Shape;282;p48"/>
          <p:cNvSpPr txBox="1"/>
          <p:nvPr>
            <p:ph type="title"/>
          </p:nvPr>
        </p:nvSpPr>
        <p:spPr>
          <a:xfrm>
            <a:off x="311700" y="204700"/>
            <a:ext cx="4546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Accountability?</a:t>
            </a:r>
            <a:endParaRPr/>
          </a:p>
        </p:txBody>
      </p:sp>
      <p:sp>
        <p:nvSpPr>
          <p:cNvPr id="283" name="Google Shape;283;p48"/>
          <p:cNvSpPr txBox="1"/>
          <p:nvPr>
            <p:ph idx="1" type="body"/>
          </p:nvPr>
        </p:nvSpPr>
        <p:spPr>
          <a:xfrm>
            <a:off x="311700" y="791300"/>
            <a:ext cx="6224400" cy="41622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SzPts val="1900"/>
              <a:buChar char="●"/>
            </a:pPr>
            <a:r>
              <a:rPr lang="en" sz="1900"/>
              <a:t>Acceptance: consenting to receive or undertake something offered</a:t>
            </a:r>
            <a:endParaRPr sz="1900"/>
          </a:p>
          <a:p>
            <a:pPr indent="-349250" lvl="0" marL="457200" rtl="0" algn="l">
              <a:spcBef>
                <a:spcPts val="0"/>
              </a:spcBef>
              <a:spcAft>
                <a:spcPts val="0"/>
              </a:spcAft>
              <a:buSzPts val="1900"/>
              <a:buChar char="●"/>
            </a:pPr>
            <a:r>
              <a:rPr lang="en" sz="1900"/>
              <a:t>Obligation: accepting the binding power of promise</a:t>
            </a:r>
            <a:endParaRPr sz="1900"/>
          </a:p>
          <a:p>
            <a:pPr indent="-349250" lvl="0" marL="457200" rtl="0" algn="l">
              <a:spcBef>
                <a:spcPts val="0"/>
              </a:spcBef>
              <a:spcAft>
                <a:spcPts val="0"/>
              </a:spcAft>
              <a:buSzPts val="1900"/>
              <a:buChar char="●"/>
            </a:pPr>
            <a:r>
              <a:rPr lang="en" sz="1900"/>
              <a:t>Ownership: taking responsibility for an idea or problem</a:t>
            </a:r>
            <a:endParaRPr sz="1900"/>
          </a:p>
          <a:p>
            <a:pPr indent="-349250" lvl="0" marL="457200" rtl="0" algn="l">
              <a:spcBef>
                <a:spcPts val="0"/>
              </a:spcBef>
              <a:spcAft>
                <a:spcPts val="0"/>
              </a:spcAft>
              <a:buSzPts val="1900"/>
              <a:buChar char="●"/>
            </a:pPr>
            <a:r>
              <a:rPr lang="en" sz="1900"/>
              <a:t>Answerability: explaining actions or decisions.</a:t>
            </a:r>
            <a:endParaRPr sz="1900"/>
          </a:p>
          <a:p>
            <a:pPr indent="-349250" lvl="0" marL="457200" rtl="0" algn="l">
              <a:spcBef>
                <a:spcPts val="0"/>
              </a:spcBef>
              <a:spcAft>
                <a:spcPts val="0"/>
              </a:spcAft>
              <a:buSzPts val="1900"/>
              <a:buChar char="●"/>
            </a:pPr>
            <a:r>
              <a:rPr lang="en" sz="1900"/>
              <a:t>Choice: making a decision when faced with two or more possibilities</a:t>
            </a:r>
            <a:endParaRPr sz="1900"/>
          </a:p>
          <a:p>
            <a:pPr indent="-349250" lvl="0" marL="457200" rtl="0" algn="l">
              <a:spcBef>
                <a:spcPts val="0"/>
              </a:spcBef>
              <a:spcAft>
                <a:spcPts val="0"/>
              </a:spcAft>
              <a:buSzPts val="1900"/>
              <a:buChar char="●"/>
            </a:pPr>
            <a:r>
              <a:rPr lang="en" sz="1900"/>
              <a:t>Commitment: being emotionally compelled to an agreement or responsibilities</a:t>
            </a:r>
            <a:endParaRPr sz="1900"/>
          </a:p>
          <a:p>
            <a:pPr indent="0" lvl="0" marL="0" rtl="0" algn="l">
              <a:spcBef>
                <a:spcPts val="1200"/>
              </a:spcBef>
              <a:spcAft>
                <a:spcPts val="1200"/>
              </a:spcAft>
              <a:buNone/>
            </a:pPr>
            <a:r>
              <a:rPr i="1" lang="en" sz="1900"/>
              <a:t>We are accountable to self and to others </a:t>
            </a:r>
            <a:endParaRPr i="1" sz="1900"/>
          </a:p>
        </p:txBody>
      </p:sp>
      <p:pic>
        <p:nvPicPr>
          <p:cNvPr id="284" name="Google Shape;284;p48"/>
          <p:cNvPicPr preferRelativeResize="0"/>
          <p:nvPr/>
        </p:nvPicPr>
        <p:blipFill>
          <a:blip r:embed="rId3">
            <a:alphaModFix/>
          </a:blip>
          <a:stretch>
            <a:fillRect/>
          </a:stretch>
        </p:blipFill>
        <p:spPr>
          <a:xfrm>
            <a:off x="6644600" y="0"/>
            <a:ext cx="2499412"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49"/>
          <p:cNvPicPr preferRelativeResize="0"/>
          <p:nvPr/>
        </p:nvPicPr>
        <p:blipFill rotWithShape="1">
          <a:blip r:embed="rId3">
            <a:alphaModFix/>
          </a:blip>
          <a:srcRect b="7806" l="0" r="0" t="7798"/>
          <a:stretch/>
        </p:blipFill>
        <p:spPr>
          <a:xfrm>
            <a:off x="1" y="0"/>
            <a:ext cx="9144003" cy="5143501"/>
          </a:xfrm>
          <a:prstGeom prst="rect">
            <a:avLst/>
          </a:prstGeom>
          <a:noFill/>
          <a:ln>
            <a:noFill/>
          </a:ln>
        </p:spPr>
      </p:pic>
      <p:sp>
        <p:nvSpPr>
          <p:cNvPr id="290" name="Google Shape;290;p49"/>
          <p:cNvSpPr/>
          <p:nvPr/>
        </p:nvSpPr>
        <p:spPr>
          <a:xfrm>
            <a:off x="0" y="2574400"/>
            <a:ext cx="4568400" cy="17145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9"/>
          <p:cNvSpPr txBox="1"/>
          <p:nvPr>
            <p:ph type="title"/>
          </p:nvPr>
        </p:nvSpPr>
        <p:spPr>
          <a:xfrm>
            <a:off x="351600" y="2736850"/>
            <a:ext cx="3997500" cy="1389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Defining Your Leadership Values  </a:t>
            </a:r>
            <a:endParaRPr/>
          </a:p>
          <a:p>
            <a:pPr indent="0" lvl="0" marL="0" rtl="0" algn="l">
              <a:spcBef>
                <a:spcPts val="0"/>
              </a:spcBef>
              <a:spcAft>
                <a:spcPts val="0"/>
              </a:spcAft>
              <a:buNone/>
            </a:pPr>
            <a:r>
              <a:rPr lang="en"/>
              <a:t>&amp; Vision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50"/>
          <p:cNvPicPr preferRelativeResize="0"/>
          <p:nvPr/>
        </p:nvPicPr>
        <p:blipFill rotWithShape="1">
          <a:blip r:embed="rId3">
            <a:alphaModFix/>
          </a:blip>
          <a:srcRect b="3479" l="0" r="0" t="3488"/>
          <a:stretch/>
        </p:blipFill>
        <p:spPr>
          <a:xfrm>
            <a:off x="3615001" y="0"/>
            <a:ext cx="5528998" cy="5143508"/>
          </a:xfrm>
          <a:prstGeom prst="rect">
            <a:avLst/>
          </a:prstGeom>
          <a:noFill/>
          <a:ln>
            <a:noFill/>
          </a:ln>
        </p:spPr>
      </p:pic>
      <p:sp>
        <p:nvSpPr>
          <p:cNvPr id="297" name="Google Shape;297;p50"/>
          <p:cNvSpPr txBox="1"/>
          <p:nvPr>
            <p:ph type="title"/>
          </p:nvPr>
        </p:nvSpPr>
        <p:spPr>
          <a:xfrm>
            <a:off x="311700" y="633225"/>
            <a:ext cx="3127500" cy="1087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2000">
                <a:solidFill>
                  <a:schemeClr val="lt1"/>
                </a:solidFill>
              </a:rPr>
              <a:t>From Accidental Leadership</a:t>
            </a:r>
            <a:r>
              <a:rPr lang="en">
                <a:solidFill>
                  <a:schemeClr val="lt1"/>
                </a:solidFill>
              </a:rPr>
              <a:t> to AIR</a:t>
            </a:r>
            <a:endParaRPr>
              <a:solidFill>
                <a:schemeClr val="lt1"/>
              </a:solidFill>
            </a:endParaRPr>
          </a:p>
        </p:txBody>
      </p:sp>
      <p:sp>
        <p:nvSpPr>
          <p:cNvPr id="298" name="Google Shape;298;p50"/>
          <p:cNvSpPr txBox="1"/>
          <p:nvPr>
            <p:ph idx="1" type="body"/>
          </p:nvPr>
        </p:nvSpPr>
        <p:spPr>
          <a:xfrm>
            <a:off x="311700" y="1721050"/>
            <a:ext cx="3127500" cy="307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FFF2CC"/>
                </a:solidFill>
              </a:rPr>
              <a:t>A</a:t>
            </a:r>
            <a:r>
              <a:rPr lang="en" sz="2200">
                <a:solidFill>
                  <a:srgbClr val="FFF2CC"/>
                </a:solidFill>
              </a:rPr>
              <a:t>nchored in values &amp; mission fulfillment </a:t>
            </a:r>
            <a:endParaRPr sz="2200">
              <a:solidFill>
                <a:srgbClr val="FFF2CC"/>
              </a:solidFill>
            </a:endParaRPr>
          </a:p>
          <a:p>
            <a:pPr indent="0" lvl="0" marL="0" rtl="0" algn="l">
              <a:spcBef>
                <a:spcPts val="1600"/>
              </a:spcBef>
              <a:spcAft>
                <a:spcPts val="0"/>
              </a:spcAft>
              <a:buClr>
                <a:schemeClr val="dk1"/>
              </a:buClr>
              <a:buSzPts val="1100"/>
              <a:buFont typeface="Arial"/>
              <a:buNone/>
            </a:pPr>
            <a:r>
              <a:rPr b="1" lang="en" sz="2500">
                <a:solidFill>
                  <a:srgbClr val="FFF2CC"/>
                </a:solidFill>
              </a:rPr>
              <a:t>I</a:t>
            </a:r>
            <a:r>
              <a:rPr lang="en" sz="2200">
                <a:solidFill>
                  <a:srgbClr val="FFF2CC"/>
                </a:solidFill>
              </a:rPr>
              <a:t>ntentional vision as a leader</a:t>
            </a:r>
            <a:endParaRPr sz="2200">
              <a:solidFill>
                <a:srgbClr val="FFF2CC"/>
              </a:solidFill>
            </a:endParaRPr>
          </a:p>
          <a:p>
            <a:pPr indent="0" lvl="0" marL="0" rtl="0" algn="l">
              <a:spcBef>
                <a:spcPts val="1600"/>
              </a:spcBef>
              <a:spcAft>
                <a:spcPts val="0"/>
              </a:spcAft>
              <a:buNone/>
            </a:pPr>
            <a:r>
              <a:rPr b="1" lang="en" sz="2500">
                <a:solidFill>
                  <a:srgbClr val="FFF2CC"/>
                </a:solidFill>
              </a:rPr>
              <a:t>R</a:t>
            </a:r>
            <a:r>
              <a:rPr lang="en" sz="2200">
                <a:solidFill>
                  <a:srgbClr val="FFF2CC"/>
                </a:solidFill>
              </a:rPr>
              <a:t>esponsible &amp; accountable </a:t>
            </a:r>
            <a:endParaRPr sz="2200">
              <a:solidFill>
                <a:srgbClr val="FFF2CC"/>
              </a:solidFill>
            </a:endParaRPr>
          </a:p>
          <a:p>
            <a:pPr indent="0" lvl="0" marL="0" rtl="0" algn="l">
              <a:spcBef>
                <a:spcPts val="1600"/>
              </a:spcBef>
              <a:spcAft>
                <a:spcPts val="1600"/>
              </a:spcAft>
              <a:buNone/>
            </a:pPr>
            <a:r>
              <a:t/>
            </a:r>
            <a:endParaRPr sz="2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1"/>
          <p:cNvSpPr txBox="1"/>
          <p:nvPr>
            <p:ph type="title"/>
          </p:nvPr>
        </p:nvSpPr>
        <p:spPr>
          <a:xfrm>
            <a:off x="308775" y="770525"/>
            <a:ext cx="2866800" cy="3753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Values-</a:t>
            </a:r>
            <a:endParaRPr/>
          </a:p>
          <a:p>
            <a:pPr indent="0" lvl="0" marL="0" rtl="0" algn="l">
              <a:spcBef>
                <a:spcPts val="0"/>
              </a:spcBef>
              <a:spcAft>
                <a:spcPts val="0"/>
              </a:spcAft>
              <a:buNone/>
            </a:pPr>
            <a:r>
              <a:rPr lang="en"/>
              <a:t>Anchored Leadership</a:t>
            </a:r>
            <a:endParaRPr/>
          </a:p>
        </p:txBody>
      </p:sp>
      <p:sp>
        <p:nvSpPr>
          <p:cNvPr id="304" name="Google Shape;304;p51"/>
          <p:cNvSpPr txBox="1"/>
          <p:nvPr>
            <p:ph idx="1" type="body"/>
          </p:nvPr>
        </p:nvSpPr>
        <p:spPr>
          <a:xfrm>
            <a:off x="4022850" y="770525"/>
            <a:ext cx="5121300" cy="4373100"/>
          </a:xfrm>
          <a:prstGeom prst="rect">
            <a:avLst/>
          </a:prstGeom>
        </p:spPr>
        <p:txBody>
          <a:bodyPr anchorCtr="0" anchor="t" bIns="91425" lIns="91425" spcFirstLastPara="1" rIns="91425" wrap="square" tIns="91425">
            <a:normAutofit/>
          </a:bodyPr>
          <a:lstStyle/>
          <a:p>
            <a:pPr indent="-336550" lvl="0" marL="342900" rtl="0" algn="l">
              <a:spcBef>
                <a:spcPts val="0"/>
              </a:spcBef>
              <a:spcAft>
                <a:spcPts val="0"/>
              </a:spcAft>
              <a:buSzPts val="1700"/>
              <a:buChar char="●"/>
            </a:pPr>
            <a:r>
              <a:rPr lang="en" sz="1700"/>
              <a:t>Values are ever-present ideals that set intentions, guide behavior and inform decision-making.</a:t>
            </a:r>
            <a:endParaRPr sz="1700"/>
          </a:p>
          <a:p>
            <a:pPr indent="-336550" lvl="0" marL="342900" rtl="0" algn="l">
              <a:spcBef>
                <a:spcPts val="0"/>
              </a:spcBef>
              <a:spcAft>
                <a:spcPts val="0"/>
              </a:spcAft>
              <a:buSzPts val="1700"/>
              <a:buChar char="●"/>
            </a:pPr>
            <a:r>
              <a:rPr lang="en" sz="1700"/>
              <a:t>Everyone has a role to play:</a:t>
            </a:r>
            <a:endParaRPr sz="1700"/>
          </a:p>
          <a:p>
            <a:pPr indent="-336550" lvl="1" marL="914400" rtl="0" algn="l">
              <a:spcBef>
                <a:spcPts val="0"/>
              </a:spcBef>
              <a:spcAft>
                <a:spcPts val="0"/>
              </a:spcAft>
              <a:buSzPts val="1700"/>
              <a:buChar char="○"/>
            </a:pPr>
            <a:r>
              <a:rPr lang="en" sz="1700"/>
              <a:t>Leadership: Activating values, diving deeper to foster shared understanding, and addressing gaps between espoused values and lived values</a:t>
            </a:r>
            <a:endParaRPr sz="1700"/>
          </a:p>
          <a:p>
            <a:pPr indent="-336550" lvl="1" marL="914400" rtl="0" algn="l">
              <a:spcBef>
                <a:spcPts val="0"/>
              </a:spcBef>
              <a:spcAft>
                <a:spcPts val="0"/>
              </a:spcAft>
              <a:buSzPts val="1700"/>
              <a:buChar char="○"/>
            </a:pPr>
            <a:r>
              <a:rPr lang="en" sz="1700"/>
              <a:t>Everyone: Reflecting on the values and surfacing challenges/barriers</a:t>
            </a:r>
            <a:endParaRPr sz="1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2"/>
          <p:cNvSpPr txBox="1"/>
          <p:nvPr>
            <p:ph type="title"/>
          </p:nvPr>
        </p:nvSpPr>
        <p:spPr>
          <a:xfrm>
            <a:off x="307875" y="1444550"/>
            <a:ext cx="2024100" cy="2975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Values-Driven Systems &amp; Structure</a:t>
            </a:r>
            <a:endParaRPr/>
          </a:p>
          <a:p>
            <a:pPr indent="0" lvl="0" marL="0" rtl="0" algn="l">
              <a:spcBef>
                <a:spcPts val="0"/>
              </a:spcBef>
              <a:spcAft>
                <a:spcPts val="0"/>
              </a:spcAft>
              <a:buNone/>
            </a:pPr>
            <a:r>
              <a:t/>
            </a:r>
            <a:endParaRPr/>
          </a:p>
          <a:p>
            <a:pPr indent="0" lvl="0" marL="0" rtl="0" algn="l">
              <a:spcBef>
                <a:spcPts val="0"/>
              </a:spcBef>
              <a:spcAft>
                <a:spcPts val="0"/>
              </a:spcAft>
              <a:buNone/>
            </a:pPr>
            <a:r>
              <a:rPr b="0" i="1" lang="en" sz="1777"/>
              <a:t>What does it mean to reimagine our systems and structure to be in alignment with our values?</a:t>
            </a:r>
            <a:endParaRPr b="0" i="1" sz="1777"/>
          </a:p>
        </p:txBody>
      </p:sp>
      <p:sp>
        <p:nvSpPr>
          <p:cNvPr id="310" name="Google Shape;310;p52"/>
          <p:cNvSpPr txBox="1"/>
          <p:nvPr>
            <p:ph idx="1" type="body"/>
          </p:nvPr>
        </p:nvSpPr>
        <p:spPr>
          <a:xfrm>
            <a:off x="2530550" y="1444550"/>
            <a:ext cx="6303300" cy="3451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Talk about your values</a:t>
            </a:r>
            <a:endParaRPr sz="2000"/>
          </a:p>
          <a:p>
            <a:pPr indent="-355600" lvl="0" marL="457200" rtl="0" algn="l">
              <a:spcBef>
                <a:spcPts val="0"/>
              </a:spcBef>
              <a:spcAft>
                <a:spcPts val="0"/>
              </a:spcAft>
              <a:buSzPts val="2000"/>
              <a:buChar char="●"/>
            </a:pPr>
            <a:r>
              <a:rPr lang="en" sz="2000">
                <a:solidFill>
                  <a:schemeClr val="lt1"/>
                </a:solidFill>
              </a:rPr>
              <a:t>Incorporate values into day-to-day work</a:t>
            </a:r>
            <a:endParaRPr sz="2000"/>
          </a:p>
          <a:p>
            <a:pPr indent="-355600" lvl="0" marL="457200" rtl="0" algn="l">
              <a:spcBef>
                <a:spcPts val="0"/>
              </a:spcBef>
              <a:spcAft>
                <a:spcPts val="0"/>
              </a:spcAft>
              <a:buSzPts val="2000"/>
              <a:buChar char="●"/>
            </a:pPr>
            <a:r>
              <a:rPr lang="en" sz="2000"/>
              <a:t>Be open to challenging conversations</a:t>
            </a:r>
            <a:endParaRPr sz="2000"/>
          </a:p>
          <a:p>
            <a:pPr indent="-355600" lvl="0" marL="457200" rtl="0" algn="l">
              <a:spcBef>
                <a:spcPts val="0"/>
              </a:spcBef>
              <a:spcAft>
                <a:spcPts val="0"/>
              </a:spcAft>
              <a:buSzPts val="2000"/>
              <a:buChar char="●"/>
            </a:pPr>
            <a:r>
              <a:rPr lang="en" sz="2000"/>
              <a:t>Analyze our systems for oppression, bias and power; rebuild with our values</a:t>
            </a:r>
            <a:endParaRPr sz="2000"/>
          </a:p>
          <a:p>
            <a:pPr indent="-355600" lvl="0" marL="457200" rtl="0" algn="l">
              <a:spcBef>
                <a:spcPts val="0"/>
              </a:spcBef>
              <a:spcAft>
                <a:spcPts val="0"/>
              </a:spcAft>
              <a:buSzPts val="2000"/>
              <a:buChar char="●"/>
            </a:pPr>
            <a:r>
              <a:rPr lang="en" sz="2000"/>
              <a:t>Accept &amp; communicate that we’re talking about long-term change</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53"/>
          <p:cNvPicPr preferRelativeResize="0"/>
          <p:nvPr/>
        </p:nvPicPr>
        <p:blipFill rotWithShape="1">
          <a:blip r:embed="rId3">
            <a:alphaModFix amt="60000"/>
          </a:blip>
          <a:srcRect b="0" l="15850" r="15857" t="0"/>
          <a:stretch/>
        </p:blipFill>
        <p:spPr>
          <a:xfrm>
            <a:off x="0" y="0"/>
            <a:ext cx="3512598" cy="5143494"/>
          </a:xfrm>
          <a:prstGeom prst="rect">
            <a:avLst/>
          </a:prstGeom>
          <a:noFill/>
          <a:ln>
            <a:noFill/>
          </a:ln>
        </p:spPr>
      </p:pic>
      <p:sp>
        <p:nvSpPr>
          <p:cNvPr id="316" name="Google Shape;316;p53"/>
          <p:cNvSpPr txBox="1"/>
          <p:nvPr>
            <p:ph type="title"/>
          </p:nvPr>
        </p:nvSpPr>
        <p:spPr>
          <a:xfrm>
            <a:off x="311700" y="307825"/>
            <a:ext cx="2631900" cy="431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Your Turn: What are Your Values as a Leader? </a:t>
            </a:r>
            <a:endParaRPr/>
          </a:p>
        </p:txBody>
      </p:sp>
      <p:sp>
        <p:nvSpPr>
          <p:cNvPr id="317" name="Google Shape;317;p53"/>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Think - Pair - Share at Your Table</a:t>
            </a:r>
            <a:endParaRPr sz="2200"/>
          </a:p>
          <a:p>
            <a:pPr indent="-368300" lvl="0" marL="457200" rtl="0" algn="l">
              <a:spcBef>
                <a:spcPts val="1600"/>
              </a:spcBef>
              <a:spcAft>
                <a:spcPts val="0"/>
              </a:spcAft>
              <a:buSzPts val="2200"/>
              <a:buChar char="●"/>
            </a:pPr>
            <a:r>
              <a:rPr lang="en" sz="2200"/>
              <a:t>When you are at your best, what are the 3-5 values that articulate how you </a:t>
            </a:r>
            <a:r>
              <a:rPr lang="en" sz="2200"/>
              <a:t>approach</a:t>
            </a:r>
            <a:r>
              <a:rPr lang="en" sz="2200"/>
              <a:t> leadership work? </a:t>
            </a:r>
            <a:endParaRPr sz="2200"/>
          </a:p>
          <a:p>
            <a:pPr indent="-368300" lvl="0" marL="457200" rtl="0" algn="l">
              <a:spcBef>
                <a:spcPts val="0"/>
              </a:spcBef>
              <a:spcAft>
                <a:spcPts val="0"/>
              </a:spcAft>
              <a:buSzPts val="2200"/>
              <a:buChar char="●"/>
            </a:pPr>
            <a:r>
              <a:rPr lang="en" sz="2200"/>
              <a:t>How do you know you are living them? </a:t>
            </a:r>
            <a:endParaRPr sz="2200"/>
          </a:p>
          <a:p>
            <a:pPr indent="-368300" lvl="0" marL="457200" rtl="0" algn="l">
              <a:spcBef>
                <a:spcPts val="0"/>
              </a:spcBef>
              <a:spcAft>
                <a:spcPts val="0"/>
              </a:spcAft>
              <a:buSzPts val="2200"/>
              <a:buChar char="●"/>
            </a:pPr>
            <a:r>
              <a:rPr lang="en" sz="2200"/>
              <a:t>Which ones do you live when you are at your worst as a leader? </a:t>
            </a:r>
            <a:endParaRPr sz="2200"/>
          </a:p>
          <a:p>
            <a:pPr indent="0" lvl="0" marL="0" rtl="0" algn="l">
              <a:spcBef>
                <a:spcPts val="1600"/>
              </a:spcBef>
              <a:spcAft>
                <a:spcPts val="1600"/>
              </a:spcAft>
              <a:buNone/>
            </a:pPr>
            <a:r>
              <a:rPr i="1" lang="en" sz="2200"/>
              <a:t>List of Values from Brene Brown </a:t>
            </a:r>
            <a:endParaRPr i="1" sz="2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54"/>
          <p:cNvSpPr txBox="1"/>
          <p:nvPr>
            <p:ph type="title"/>
          </p:nvPr>
        </p:nvSpPr>
        <p:spPr>
          <a:xfrm>
            <a:off x="291875" y="406900"/>
            <a:ext cx="3039600" cy="1388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Values As Leader Debrief</a:t>
            </a:r>
            <a:endParaRPr/>
          </a:p>
        </p:txBody>
      </p:sp>
      <p:sp>
        <p:nvSpPr>
          <p:cNvPr id="323" name="Google Shape;323;p54"/>
          <p:cNvSpPr txBox="1"/>
          <p:nvPr>
            <p:ph idx="1" type="body"/>
          </p:nvPr>
        </p:nvSpPr>
        <p:spPr>
          <a:xfrm>
            <a:off x="291938" y="2053718"/>
            <a:ext cx="3039600" cy="237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How might your values impact your leadership? </a:t>
            </a:r>
            <a:endParaRPr/>
          </a:p>
          <a:p>
            <a:pPr indent="0" lvl="0" marL="0" rtl="0" algn="l">
              <a:spcBef>
                <a:spcPts val="1600"/>
              </a:spcBef>
              <a:spcAft>
                <a:spcPts val="1600"/>
              </a:spcAft>
              <a:buNone/>
            </a:pPr>
            <a:r>
              <a:rPr lang="en"/>
              <a:t>How can you ensure you are living your values? </a:t>
            </a:r>
            <a:endParaRPr/>
          </a:p>
        </p:txBody>
      </p:sp>
      <p:sp>
        <p:nvSpPr>
          <p:cNvPr id="324" name="Google Shape;324;p54"/>
          <p:cNvSpPr/>
          <p:nvPr/>
        </p:nvSpPr>
        <p:spPr>
          <a:xfrm>
            <a:off x="4232750" y="0"/>
            <a:ext cx="4911300" cy="5143500"/>
          </a:xfrm>
          <a:prstGeom prst="parallelogram">
            <a:avLst>
              <a:gd fmla="val 25000" name="adj"/>
            </a:avLst>
          </a:prstGeom>
          <a:solidFill>
            <a:srgbClr val="FFFFFF"/>
          </a:solidFill>
          <a:ln>
            <a:noFill/>
          </a:ln>
          <a:effectLst>
            <a:outerShdw blurRad="50800" rotWithShape="0" algn="tl" dist="38100">
              <a:srgbClr val="000000">
                <a:alpha val="298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54"/>
          <p:cNvSpPr/>
          <p:nvPr/>
        </p:nvSpPr>
        <p:spPr>
          <a:xfrm>
            <a:off x="3331550" y="0"/>
            <a:ext cx="5633700" cy="5143500"/>
          </a:xfrm>
          <a:prstGeom prst="parallelogram">
            <a:avLst>
              <a:gd fmla="val 24220" name="adj"/>
            </a:avLst>
          </a:prstGeom>
          <a:solidFill>
            <a:srgbClr val="EEEEEE">
              <a:alpha val="674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6" name="Google Shape;326;p54"/>
          <p:cNvPicPr preferRelativeResize="0"/>
          <p:nvPr/>
        </p:nvPicPr>
        <p:blipFill rotWithShape="1">
          <a:blip r:embed="rId3">
            <a:alphaModFix/>
          </a:blip>
          <a:srcRect b="3925" l="0" r="0" t="3925"/>
          <a:stretch/>
        </p:blipFill>
        <p:spPr>
          <a:xfrm>
            <a:off x="3562350" y="0"/>
            <a:ext cx="5581800" cy="5143500"/>
          </a:xfrm>
          <a:prstGeom prst="parallelogram">
            <a:avLst>
              <a:gd fmla="val 23683" name="adj"/>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55"/>
          <p:cNvPicPr preferRelativeResize="0"/>
          <p:nvPr/>
        </p:nvPicPr>
        <p:blipFill rotWithShape="1">
          <a:blip r:embed="rId3">
            <a:alphaModFix/>
          </a:blip>
          <a:srcRect b="7806" l="0" r="0" t="7798"/>
          <a:stretch/>
        </p:blipFill>
        <p:spPr>
          <a:xfrm>
            <a:off x="1" y="0"/>
            <a:ext cx="9144003" cy="5143501"/>
          </a:xfrm>
          <a:prstGeom prst="rect">
            <a:avLst/>
          </a:prstGeom>
          <a:noFill/>
          <a:ln>
            <a:noFill/>
          </a:ln>
        </p:spPr>
      </p:pic>
      <p:sp>
        <p:nvSpPr>
          <p:cNvPr id="332" name="Google Shape;332;p55"/>
          <p:cNvSpPr/>
          <p:nvPr/>
        </p:nvSpPr>
        <p:spPr>
          <a:xfrm>
            <a:off x="0" y="861175"/>
            <a:ext cx="4568400" cy="34278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55"/>
          <p:cNvSpPr txBox="1"/>
          <p:nvPr>
            <p:ph type="title"/>
          </p:nvPr>
        </p:nvSpPr>
        <p:spPr>
          <a:xfrm>
            <a:off x="329350" y="955975"/>
            <a:ext cx="3997500" cy="1024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Personal Leadership Vision</a:t>
            </a:r>
            <a:endParaRPr/>
          </a:p>
        </p:txBody>
      </p:sp>
      <p:sp>
        <p:nvSpPr>
          <p:cNvPr id="334" name="Google Shape;334;p55"/>
          <p:cNvSpPr txBox="1"/>
          <p:nvPr>
            <p:ph idx="1" type="body"/>
          </p:nvPr>
        </p:nvSpPr>
        <p:spPr>
          <a:xfrm>
            <a:off x="329350" y="2005225"/>
            <a:ext cx="3997500" cy="202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Articulates your WHY as a leader</a:t>
            </a:r>
            <a:endParaRPr sz="2000"/>
          </a:p>
          <a:p>
            <a:pPr indent="-355600" lvl="0" marL="457200" rtl="0" algn="l">
              <a:spcBef>
                <a:spcPts val="1600"/>
              </a:spcBef>
              <a:spcAft>
                <a:spcPts val="0"/>
              </a:spcAft>
              <a:buSzPts val="2000"/>
              <a:buChar char="●"/>
            </a:pPr>
            <a:r>
              <a:rPr lang="en" sz="2000"/>
              <a:t>A compelling image of an </a:t>
            </a:r>
            <a:r>
              <a:rPr lang="en" sz="2000"/>
              <a:t>achievable</a:t>
            </a:r>
            <a:r>
              <a:rPr lang="en" sz="2000"/>
              <a:t> future </a:t>
            </a:r>
            <a:endParaRPr sz="2000"/>
          </a:p>
          <a:p>
            <a:pPr indent="-355600" lvl="0" marL="457200" rtl="0" algn="l">
              <a:spcBef>
                <a:spcPts val="0"/>
              </a:spcBef>
              <a:spcAft>
                <a:spcPts val="0"/>
              </a:spcAft>
              <a:buSzPts val="2000"/>
              <a:buChar char="●"/>
            </a:pPr>
            <a:r>
              <a:rPr lang="en" sz="2000"/>
              <a:t>Purpose driven </a:t>
            </a:r>
            <a:endParaRPr sz="2000"/>
          </a:p>
          <a:p>
            <a:pPr indent="-355600" lvl="0" marL="457200" rtl="0" algn="l">
              <a:spcBef>
                <a:spcPts val="0"/>
              </a:spcBef>
              <a:spcAft>
                <a:spcPts val="0"/>
              </a:spcAft>
              <a:buSzPts val="2000"/>
              <a:buChar char="●"/>
            </a:pPr>
            <a:r>
              <a:rPr lang="en" sz="2000"/>
              <a:t>Anchored in values </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Your Turn: </a:t>
            </a:r>
            <a:r>
              <a:rPr lang="en"/>
              <a:t>Define Your Why</a:t>
            </a:r>
            <a:endParaRPr/>
          </a:p>
        </p:txBody>
      </p:sp>
      <p:sp>
        <p:nvSpPr>
          <p:cNvPr id="340" name="Google Shape;340;p56"/>
          <p:cNvSpPr txBox="1"/>
          <p:nvPr>
            <p:ph idx="1" type="body"/>
          </p:nvPr>
        </p:nvSpPr>
        <p:spPr>
          <a:xfrm>
            <a:off x="311700" y="1152475"/>
            <a:ext cx="8520600" cy="38577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000"/>
              <a:t>Your WHY Statement should be:</a:t>
            </a:r>
            <a:endParaRPr sz="2000"/>
          </a:p>
          <a:p>
            <a:pPr indent="-355600" lvl="0" marL="457200" rtl="0" algn="l">
              <a:spcBef>
                <a:spcPts val="1200"/>
              </a:spcBef>
              <a:spcAft>
                <a:spcPts val="0"/>
              </a:spcAft>
              <a:buSzPts val="2000"/>
              <a:buChar char="●"/>
            </a:pPr>
            <a:r>
              <a:rPr lang="en" sz="2000"/>
              <a:t>simple and clear</a:t>
            </a:r>
            <a:endParaRPr sz="2000"/>
          </a:p>
          <a:p>
            <a:pPr indent="-355600" lvl="0" marL="457200" rtl="0" algn="l">
              <a:spcBef>
                <a:spcPts val="0"/>
              </a:spcBef>
              <a:spcAft>
                <a:spcPts val="0"/>
              </a:spcAft>
              <a:buSzPts val="2000"/>
              <a:buChar char="●"/>
            </a:pPr>
            <a:r>
              <a:rPr lang="en" sz="2000"/>
              <a:t>actionable</a:t>
            </a:r>
            <a:endParaRPr sz="2000"/>
          </a:p>
          <a:p>
            <a:pPr indent="-355600" lvl="0" marL="457200" rtl="0" algn="l">
              <a:spcBef>
                <a:spcPts val="0"/>
              </a:spcBef>
              <a:spcAft>
                <a:spcPts val="0"/>
              </a:spcAft>
              <a:buSzPts val="2000"/>
              <a:buChar char="●"/>
            </a:pPr>
            <a:r>
              <a:rPr lang="en" sz="2000"/>
              <a:t>focused on how you’ll contribute to others, and</a:t>
            </a:r>
            <a:endParaRPr sz="2000"/>
          </a:p>
          <a:p>
            <a:pPr indent="-355600" lvl="0" marL="457200" rtl="0" algn="l">
              <a:spcBef>
                <a:spcPts val="0"/>
              </a:spcBef>
              <a:spcAft>
                <a:spcPts val="0"/>
              </a:spcAft>
              <a:buSzPts val="2000"/>
              <a:buChar char="●"/>
            </a:pPr>
            <a:r>
              <a:rPr lang="en" sz="2000"/>
              <a:t>expressed in affirmative language that resonates with you</a:t>
            </a:r>
            <a:endParaRPr sz="2000"/>
          </a:p>
          <a:p>
            <a:pPr indent="0" lvl="0" marL="0" rtl="0" algn="l">
              <a:spcBef>
                <a:spcPts val="1200"/>
              </a:spcBef>
              <a:spcAft>
                <a:spcPts val="0"/>
              </a:spcAft>
              <a:buNone/>
            </a:pPr>
            <a:r>
              <a:t/>
            </a:r>
            <a:endParaRPr sz="2000"/>
          </a:p>
          <a:p>
            <a:pPr indent="0" lvl="0" marL="0" rtl="0" algn="l">
              <a:spcBef>
                <a:spcPts val="1200"/>
              </a:spcBef>
              <a:spcAft>
                <a:spcPts val="0"/>
              </a:spcAft>
              <a:buNone/>
            </a:pPr>
            <a:r>
              <a:rPr lang="en" sz="2000"/>
              <a:t>To _______________ so that ______________.</a:t>
            </a:r>
            <a:endParaRPr sz="2000"/>
          </a:p>
          <a:p>
            <a:pPr indent="0" lvl="0" marL="0" rtl="0" algn="l">
              <a:spcBef>
                <a:spcPts val="1200"/>
              </a:spcBef>
              <a:spcAft>
                <a:spcPts val="0"/>
              </a:spcAft>
              <a:buNone/>
            </a:pPr>
            <a:r>
              <a:t/>
            </a:r>
            <a:endParaRPr sz="2000"/>
          </a:p>
          <a:p>
            <a:pPr indent="0" lvl="0" marL="0" rtl="0" algn="l">
              <a:spcBef>
                <a:spcPts val="1200"/>
              </a:spcBef>
              <a:spcAft>
                <a:spcPts val="1200"/>
              </a:spcAft>
              <a:buNone/>
            </a:pPr>
            <a:r>
              <a:rPr lang="en" sz="2000"/>
              <a:t>Think, Pair, Share </a:t>
            </a:r>
            <a:endParaRPr sz="2000"/>
          </a:p>
        </p:txBody>
      </p:sp>
      <p:pic>
        <p:nvPicPr>
          <p:cNvPr id="341" name="Google Shape;341;p56"/>
          <p:cNvPicPr preferRelativeResize="0"/>
          <p:nvPr/>
        </p:nvPicPr>
        <p:blipFill>
          <a:blip r:embed="rId3">
            <a:alphaModFix/>
          </a:blip>
          <a:stretch>
            <a:fillRect/>
          </a:stretch>
        </p:blipFill>
        <p:spPr>
          <a:xfrm>
            <a:off x="6750675" y="0"/>
            <a:ext cx="2393328" cy="23933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57"/>
          <p:cNvPicPr preferRelativeResize="0"/>
          <p:nvPr/>
        </p:nvPicPr>
        <p:blipFill rotWithShape="1">
          <a:blip r:embed="rId3">
            <a:alphaModFix/>
          </a:blip>
          <a:srcRect b="0" l="10475" r="10467" t="0"/>
          <a:stretch/>
        </p:blipFill>
        <p:spPr>
          <a:xfrm>
            <a:off x="3047650" y="0"/>
            <a:ext cx="6096300" cy="5143500"/>
          </a:xfrm>
          <a:prstGeom prst="rect">
            <a:avLst/>
          </a:prstGeom>
          <a:noFill/>
          <a:ln>
            <a:noFill/>
          </a:ln>
        </p:spPr>
      </p:pic>
      <p:sp>
        <p:nvSpPr>
          <p:cNvPr id="347" name="Google Shape;347;p57"/>
          <p:cNvSpPr txBox="1"/>
          <p:nvPr>
            <p:ph type="title"/>
          </p:nvPr>
        </p:nvSpPr>
        <p:spPr>
          <a:xfrm>
            <a:off x="233600" y="829550"/>
            <a:ext cx="2566200" cy="892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Define a Vision </a:t>
            </a:r>
            <a:endParaRPr/>
          </a:p>
        </p:txBody>
      </p:sp>
      <p:sp>
        <p:nvSpPr>
          <p:cNvPr id="348" name="Google Shape;348;p57"/>
          <p:cNvSpPr txBox="1"/>
          <p:nvPr>
            <p:ph idx="1" type="body"/>
          </p:nvPr>
        </p:nvSpPr>
        <p:spPr>
          <a:xfrm>
            <a:off x="233600" y="1798300"/>
            <a:ext cx="2566200" cy="29772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Clear, distinctive and specific </a:t>
            </a:r>
            <a:r>
              <a:rPr lang="en" sz="2000"/>
              <a:t>view</a:t>
            </a:r>
            <a:r>
              <a:rPr lang="en" sz="2000"/>
              <a:t> of the future</a:t>
            </a:r>
            <a:endParaRPr sz="2000"/>
          </a:p>
          <a:p>
            <a:pPr indent="-355600" lvl="0" marL="457200" rtl="0" algn="l">
              <a:spcBef>
                <a:spcPts val="0"/>
              </a:spcBef>
              <a:spcAft>
                <a:spcPts val="0"/>
              </a:spcAft>
              <a:buSzPts val="2000"/>
              <a:buChar char="●"/>
            </a:pPr>
            <a:r>
              <a:rPr lang="en" sz="2000"/>
              <a:t>Connected with mission</a:t>
            </a:r>
            <a:endParaRPr sz="2000"/>
          </a:p>
          <a:p>
            <a:pPr indent="-355600" lvl="0" marL="457200" rtl="0" algn="l">
              <a:spcBef>
                <a:spcPts val="0"/>
              </a:spcBef>
              <a:spcAft>
                <a:spcPts val="0"/>
              </a:spcAft>
              <a:buSzPts val="2000"/>
              <a:buChar char="●"/>
            </a:pPr>
            <a:r>
              <a:rPr lang="en" sz="2000"/>
              <a:t>Fosters enthusiasm and commitment </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40"/>
          <p:cNvPicPr preferRelativeResize="0"/>
          <p:nvPr/>
        </p:nvPicPr>
        <p:blipFill rotWithShape="1">
          <a:blip r:embed="rId3">
            <a:alphaModFix/>
          </a:blip>
          <a:srcRect b="0" l="16666" r="16666" t="0"/>
          <a:stretch/>
        </p:blipFill>
        <p:spPr>
          <a:xfrm>
            <a:off x="0" y="0"/>
            <a:ext cx="4571995" cy="5143499"/>
          </a:xfrm>
          <a:prstGeom prst="rect">
            <a:avLst/>
          </a:prstGeom>
          <a:noFill/>
          <a:ln>
            <a:noFill/>
          </a:ln>
        </p:spPr>
      </p:pic>
      <p:sp>
        <p:nvSpPr>
          <p:cNvPr id="228" name="Google Shape;228;p40"/>
          <p:cNvSpPr txBox="1"/>
          <p:nvPr>
            <p:ph type="title"/>
          </p:nvPr>
        </p:nvSpPr>
        <p:spPr>
          <a:xfrm>
            <a:off x="4852825" y="233150"/>
            <a:ext cx="4016400" cy="1181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Section Learning Outcomes </a:t>
            </a:r>
            <a:endParaRPr/>
          </a:p>
        </p:txBody>
      </p:sp>
      <p:sp>
        <p:nvSpPr>
          <p:cNvPr id="229" name="Google Shape;229;p40"/>
          <p:cNvSpPr txBox="1"/>
          <p:nvPr>
            <p:ph idx="1" type="body"/>
          </p:nvPr>
        </p:nvSpPr>
        <p:spPr>
          <a:xfrm>
            <a:off x="4852900" y="1508100"/>
            <a:ext cx="4209600" cy="350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t>Be aware and able to apply Human Centered change leadership and management approaches</a:t>
            </a:r>
            <a:endParaRPr sz="2000"/>
          </a:p>
          <a:p>
            <a:pPr indent="0" lvl="0" marL="0" rtl="0" algn="l">
              <a:spcBef>
                <a:spcPts val="1600"/>
              </a:spcBef>
              <a:spcAft>
                <a:spcPts val="0"/>
              </a:spcAft>
              <a:buNone/>
            </a:pPr>
            <a:r>
              <a:rPr lang="en" sz="2000"/>
              <a:t>Articulate your values and your leadership vision</a:t>
            </a:r>
            <a:endParaRPr sz="2000"/>
          </a:p>
          <a:p>
            <a:pPr indent="0" lvl="0" marL="0" rtl="0" algn="l">
              <a:spcBef>
                <a:spcPts val="1600"/>
              </a:spcBef>
              <a:spcAft>
                <a:spcPts val="0"/>
              </a:spcAft>
              <a:buNone/>
            </a:pPr>
            <a:r>
              <a:rPr lang="en" sz="2000"/>
              <a:t>Understand core components of change management and tools to support healthy processes</a:t>
            </a:r>
            <a:endParaRPr sz="2000"/>
          </a:p>
          <a:p>
            <a:pPr indent="0" lvl="0" marL="0" rtl="0" algn="l">
              <a:spcBef>
                <a:spcPts val="1600"/>
              </a:spcBef>
              <a:spcAft>
                <a:spcPts val="1600"/>
              </a:spcAft>
              <a:buNone/>
            </a:pPr>
            <a:r>
              <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8"/>
          <p:cNvPicPr preferRelativeResize="0"/>
          <p:nvPr/>
        </p:nvPicPr>
        <p:blipFill rotWithShape="1">
          <a:blip r:embed="rId3">
            <a:alphaModFix amt="50000"/>
          </a:blip>
          <a:srcRect b="0" l="10833" r="10833" t="0"/>
          <a:stretch/>
        </p:blipFill>
        <p:spPr>
          <a:xfrm>
            <a:off x="0" y="0"/>
            <a:ext cx="9144005" cy="5143497"/>
          </a:xfrm>
          <a:prstGeom prst="rect">
            <a:avLst/>
          </a:prstGeom>
          <a:noFill/>
          <a:ln>
            <a:noFill/>
          </a:ln>
        </p:spPr>
      </p:pic>
      <p:sp>
        <p:nvSpPr>
          <p:cNvPr id="354" name="Google Shape;354;p58"/>
          <p:cNvSpPr txBox="1"/>
          <p:nvPr>
            <p:ph type="ctrTitle"/>
          </p:nvPr>
        </p:nvSpPr>
        <p:spPr>
          <a:xfrm>
            <a:off x="960300" y="641925"/>
            <a:ext cx="7236300" cy="264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We control how we proceed through change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Your Turn: Experiences with Change</a:t>
            </a:r>
            <a:endParaRPr/>
          </a:p>
        </p:txBody>
      </p:sp>
      <p:sp>
        <p:nvSpPr>
          <p:cNvPr id="360" name="Google Shape;360;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At your table, in pairs:</a:t>
            </a:r>
            <a:endParaRPr/>
          </a:p>
          <a:p>
            <a:pPr indent="-342900" lvl="0" marL="457200" rtl="0" algn="l">
              <a:spcBef>
                <a:spcPts val="1200"/>
              </a:spcBef>
              <a:spcAft>
                <a:spcPts val="0"/>
              </a:spcAft>
              <a:buSzPts val="1800"/>
              <a:buChar char="●"/>
            </a:pPr>
            <a:r>
              <a:rPr lang="en"/>
              <a:t>Discuss a time when you experienced change positively? </a:t>
            </a:r>
            <a:endParaRPr/>
          </a:p>
          <a:p>
            <a:pPr indent="-342900" lvl="0" marL="457200" rtl="0" algn="l">
              <a:spcBef>
                <a:spcPts val="0"/>
              </a:spcBef>
              <a:spcAft>
                <a:spcPts val="0"/>
              </a:spcAft>
              <a:buSzPts val="1800"/>
              <a:buChar char="●"/>
            </a:pPr>
            <a:r>
              <a:rPr lang="en"/>
              <a:t>Discuss a time when you experienced a change negatively?</a:t>
            </a:r>
            <a:endParaRPr/>
          </a:p>
          <a:p>
            <a:pPr indent="-342900" lvl="0" marL="457200" rtl="0" algn="l">
              <a:spcBef>
                <a:spcPts val="0"/>
              </a:spcBef>
              <a:spcAft>
                <a:spcPts val="0"/>
              </a:spcAft>
              <a:buSzPts val="1800"/>
              <a:buChar char="●"/>
            </a:pPr>
            <a:r>
              <a:rPr lang="en"/>
              <a:t>What made the difference? </a:t>
            </a:r>
            <a:endParaRPr/>
          </a:p>
          <a:p>
            <a:pPr indent="-342900" lvl="0" marL="457200" rtl="0" algn="l">
              <a:spcBef>
                <a:spcPts val="0"/>
              </a:spcBef>
              <a:spcAft>
                <a:spcPts val="0"/>
              </a:spcAft>
              <a:buSzPts val="1800"/>
              <a:buChar char="●"/>
            </a:pPr>
            <a:r>
              <a:rPr lang="en"/>
              <a:t>How did you manage yourself through the </a:t>
            </a:r>
            <a:r>
              <a:rPr lang="en"/>
              <a:t>change</a:t>
            </a:r>
            <a:r>
              <a:rPr lang="en"/>
              <a:t>? </a:t>
            </a:r>
            <a:endParaRPr/>
          </a:p>
        </p:txBody>
      </p:sp>
      <p:pic>
        <p:nvPicPr>
          <p:cNvPr id="361" name="Google Shape;361;p59"/>
          <p:cNvPicPr preferRelativeResize="0"/>
          <p:nvPr/>
        </p:nvPicPr>
        <p:blipFill>
          <a:blip r:embed="rId3">
            <a:alphaModFix/>
          </a:blip>
          <a:stretch>
            <a:fillRect/>
          </a:stretch>
        </p:blipFill>
        <p:spPr>
          <a:xfrm>
            <a:off x="6750675" y="2750175"/>
            <a:ext cx="2393328" cy="23933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60"/>
          <p:cNvPicPr preferRelativeResize="0"/>
          <p:nvPr/>
        </p:nvPicPr>
        <p:blipFill rotWithShape="1">
          <a:blip r:embed="rId3">
            <a:alphaModFix amt="60000"/>
          </a:blip>
          <a:srcRect b="0" l="24390" r="24390" t="0"/>
          <a:stretch/>
        </p:blipFill>
        <p:spPr>
          <a:xfrm>
            <a:off x="0" y="0"/>
            <a:ext cx="3512600" cy="5143496"/>
          </a:xfrm>
          <a:prstGeom prst="rect">
            <a:avLst/>
          </a:prstGeom>
          <a:noFill/>
          <a:ln>
            <a:noFill/>
          </a:ln>
        </p:spPr>
      </p:pic>
      <p:sp>
        <p:nvSpPr>
          <p:cNvPr id="367" name="Google Shape;367;p60"/>
          <p:cNvSpPr txBox="1"/>
          <p:nvPr>
            <p:ph type="title"/>
          </p:nvPr>
        </p:nvSpPr>
        <p:spPr>
          <a:xfrm>
            <a:off x="311700" y="307825"/>
            <a:ext cx="2631900" cy="431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Setting the Course for  Change </a:t>
            </a:r>
            <a:endParaRPr/>
          </a:p>
        </p:txBody>
      </p:sp>
      <p:sp>
        <p:nvSpPr>
          <p:cNvPr id="368" name="Google Shape;368;p60"/>
          <p:cNvSpPr txBox="1"/>
          <p:nvPr>
            <p:ph idx="1" type="body"/>
          </p:nvPr>
        </p:nvSpPr>
        <p:spPr>
          <a:xfrm>
            <a:off x="4011825" y="364950"/>
            <a:ext cx="4850400" cy="4259700"/>
          </a:xfrm>
          <a:prstGeom prst="rect">
            <a:avLst/>
          </a:prstGeom>
        </p:spPr>
        <p:txBody>
          <a:bodyPr anchorCtr="0" anchor="t" bIns="91425" lIns="91425" spcFirstLastPara="1" rIns="91425" wrap="square" tIns="91425">
            <a:normAutofit lnSpcReduction="10000"/>
          </a:bodyPr>
          <a:lstStyle/>
          <a:p>
            <a:pPr indent="-368300" lvl="0" marL="457200" rtl="0" algn="l">
              <a:spcBef>
                <a:spcPts val="0"/>
              </a:spcBef>
              <a:spcAft>
                <a:spcPts val="0"/>
              </a:spcAft>
              <a:buSzPts val="2200"/>
              <a:buAutoNum type="arabicPeriod"/>
            </a:pPr>
            <a:r>
              <a:rPr lang="en" sz="2200"/>
              <a:t>Why is change needed?</a:t>
            </a:r>
            <a:endParaRPr sz="2200"/>
          </a:p>
          <a:p>
            <a:pPr indent="-368300" lvl="0" marL="457200" rtl="0" algn="l">
              <a:spcBef>
                <a:spcPts val="0"/>
              </a:spcBef>
              <a:spcAft>
                <a:spcPts val="0"/>
              </a:spcAft>
              <a:buSzPts val="2200"/>
              <a:buAutoNum type="arabicPeriod"/>
            </a:pPr>
            <a:r>
              <a:rPr lang="en" sz="2200"/>
              <a:t>What change do we need to make?</a:t>
            </a:r>
            <a:endParaRPr sz="2200"/>
          </a:p>
          <a:p>
            <a:pPr indent="-368300" lvl="0" marL="457200" rtl="0" algn="l">
              <a:spcBef>
                <a:spcPts val="0"/>
              </a:spcBef>
              <a:spcAft>
                <a:spcPts val="0"/>
              </a:spcAft>
              <a:buSzPts val="2200"/>
              <a:buAutoNum type="arabicPeriod"/>
            </a:pPr>
            <a:r>
              <a:rPr lang="en" sz="2200"/>
              <a:t>How will the change affect us – both positively or negatively?</a:t>
            </a:r>
            <a:endParaRPr sz="2200"/>
          </a:p>
          <a:p>
            <a:pPr indent="-368300" lvl="0" marL="457200" rtl="0" algn="l">
              <a:spcBef>
                <a:spcPts val="0"/>
              </a:spcBef>
              <a:spcAft>
                <a:spcPts val="0"/>
              </a:spcAft>
              <a:buSzPts val="2200"/>
              <a:buAutoNum type="arabicPeriod"/>
            </a:pPr>
            <a:r>
              <a:rPr lang="en" sz="2200"/>
              <a:t>When do we need to change?</a:t>
            </a:r>
            <a:endParaRPr sz="2200"/>
          </a:p>
          <a:p>
            <a:pPr indent="-368300" lvl="0" marL="457200" rtl="0" algn="l">
              <a:spcBef>
                <a:spcPts val="0"/>
              </a:spcBef>
              <a:spcAft>
                <a:spcPts val="0"/>
              </a:spcAft>
              <a:buSzPts val="2200"/>
              <a:buAutoNum type="arabicPeriod"/>
            </a:pPr>
            <a:r>
              <a:rPr lang="en" sz="2200"/>
              <a:t>Who will lead and facilitate the change?</a:t>
            </a:r>
            <a:endParaRPr sz="2200"/>
          </a:p>
          <a:p>
            <a:pPr indent="-368300" lvl="0" marL="457200" rtl="0" algn="l">
              <a:spcBef>
                <a:spcPts val="0"/>
              </a:spcBef>
              <a:spcAft>
                <a:spcPts val="0"/>
              </a:spcAft>
              <a:buSzPts val="2200"/>
              <a:buAutoNum type="arabicPeriod"/>
            </a:pPr>
            <a:r>
              <a:rPr lang="en" sz="2200"/>
              <a:t>How will we make change a success?</a:t>
            </a:r>
            <a:endParaRPr sz="2200"/>
          </a:p>
          <a:p>
            <a:pPr indent="0" lvl="0" marL="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Help Others Understand Why, How, What </a:t>
            </a:r>
            <a:endParaRPr/>
          </a:p>
        </p:txBody>
      </p:sp>
      <p:sp>
        <p:nvSpPr>
          <p:cNvPr id="374" name="Google Shape;374;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rPr lang="en" sz="2000"/>
              <a:t>Consider this series of steps:</a:t>
            </a:r>
            <a:endParaRPr sz="2000"/>
          </a:p>
          <a:p>
            <a:pPr indent="-355600" lvl="0" marL="457200" rtl="0" algn="l">
              <a:lnSpc>
                <a:spcPct val="95000"/>
              </a:lnSpc>
              <a:spcBef>
                <a:spcPts val="0"/>
              </a:spcBef>
              <a:spcAft>
                <a:spcPts val="0"/>
              </a:spcAft>
              <a:buSzPts val="2000"/>
              <a:buAutoNum type="arabicPeriod"/>
            </a:pPr>
            <a:r>
              <a:rPr lang="en" sz="2000"/>
              <a:t>Identify what is happening</a:t>
            </a:r>
            <a:endParaRPr sz="2000"/>
          </a:p>
          <a:p>
            <a:pPr indent="-355600" lvl="0" marL="457200" rtl="0" algn="l">
              <a:lnSpc>
                <a:spcPct val="95000"/>
              </a:lnSpc>
              <a:spcBef>
                <a:spcPts val="0"/>
              </a:spcBef>
              <a:spcAft>
                <a:spcPts val="0"/>
              </a:spcAft>
              <a:buSzPts val="2000"/>
              <a:buAutoNum type="arabicPeriod"/>
            </a:pPr>
            <a:r>
              <a:rPr lang="en" sz="2000"/>
              <a:t>Assess the scale and scope of the impact to the organization</a:t>
            </a:r>
            <a:endParaRPr sz="2000"/>
          </a:p>
          <a:p>
            <a:pPr indent="-355600" lvl="0" marL="457200" rtl="0" algn="l">
              <a:lnSpc>
                <a:spcPct val="95000"/>
              </a:lnSpc>
              <a:spcBef>
                <a:spcPts val="0"/>
              </a:spcBef>
              <a:spcAft>
                <a:spcPts val="0"/>
              </a:spcAft>
              <a:buSzPts val="2000"/>
              <a:buAutoNum type="arabicPeriod"/>
            </a:pPr>
            <a:r>
              <a:rPr lang="en" sz="2000"/>
              <a:t>Acknowledge concerns and emotions</a:t>
            </a:r>
            <a:endParaRPr sz="2000"/>
          </a:p>
          <a:p>
            <a:pPr indent="-355600" lvl="0" marL="457200" rtl="0" algn="l">
              <a:lnSpc>
                <a:spcPct val="95000"/>
              </a:lnSpc>
              <a:spcBef>
                <a:spcPts val="0"/>
              </a:spcBef>
              <a:spcAft>
                <a:spcPts val="0"/>
              </a:spcAft>
              <a:buSzPts val="2000"/>
              <a:buAutoNum type="arabicPeriod"/>
            </a:pPr>
            <a:r>
              <a:rPr lang="en" sz="2000"/>
              <a:t>Articulate what agency does exist or how it is being created</a:t>
            </a:r>
            <a:endParaRPr sz="2000"/>
          </a:p>
          <a:p>
            <a:pPr indent="-355600" lvl="0" marL="457200" rtl="0" algn="l">
              <a:lnSpc>
                <a:spcPct val="95000"/>
              </a:lnSpc>
              <a:spcBef>
                <a:spcPts val="0"/>
              </a:spcBef>
              <a:spcAft>
                <a:spcPts val="0"/>
              </a:spcAft>
              <a:buSzPts val="2000"/>
              <a:buAutoNum type="arabicPeriod"/>
            </a:pPr>
            <a:r>
              <a:rPr lang="en" sz="2000"/>
              <a:t>Reframe the change/situation</a:t>
            </a:r>
            <a:endParaRPr sz="2000"/>
          </a:p>
          <a:p>
            <a:pPr indent="-355600" lvl="0" marL="457200" rtl="0" algn="l">
              <a:lnSpc>
                <a:spcPct val="95000"/>
              </a:lnSpc>
              <a:spcBef>
                <a:spcPts val="0"/>
              </a:spcBef>
              <a:spcAft>
                <a:spcPts val="0"/>
              </a:spcAft>
              <a:buSzPts val="2000"/>
              <a:buAutoNum type="arabicPeriod"/>
            </a:pPr>
            <a:r>
              <a:rPr lang="en" sz="2000"/>
              <a:t>Seek the opportunities</a:t>
            </a:r>
            <a:endParaRPr sz="2000"/>
          </a:p>
          <a:p>
            <a:pPr indent="-355600" lvl="0" marL="457200" rtl="0" algn="l">
              <a:lnSpc>
                <a:spcPct val="95000"/>
              </a:lnSpc>
              <a:spcBef>
                <a:spcPts val="0"/>
              </a:spcBef>
              <a:spcAft>
                <a:spcPts val="0"/>
              </a:spcAft>
              <a:buSzPts val="2000"/>
              <a:buAutoNum type="arabicPeriod"/>
            </a:pPr>
            <a:r>
              <a:rPr lang="en" sz="2000"/>
              <a:t>Set clear expectations</a:t>
            </a:r>
            <a:endParaRPr sz="2000"/>
          </a:p>
          <a:p>
            <a:pPr indent="0" lvl="0" marL="0" rtl="0" algn="l">
              <a:lnSpc>
                <a:spcPct val="95000"/>
              </a:lnSpc>
              <a:spcBef>
                <a:spcPts val="1200"/>
              </a:spcBef>
              <a:spcAft>
                <a:spcPts val="1200"/>
              </a:spcAft>
              <a:buNone/>
            </a:pPr>
            <a:r>
              <a:rPr i="1" lang="en" sz="2000">
                <a:solidFill>
                  <a:srgbClr val="085631"/>
                </a:solidFill>
              </a:rPr>
              <a:t>“We are willing to commit ourselves if we understand what it’s all about, and we believe the proposal will bring benefits, that it is possible and that we can influence the final result.” </a:t>
            </a:r>
            <a:r>
              <a:rPr lang="en" sz="2000">
                <a:solidFill>
                  <a:srgbClr val="085631"/>
                </a:solidFill>
              </a:rPr>
              <a:t>~ Kari Tuominen </a:t>
            </a:r>
            <a:endParaRPr sz="2000"/>
          </a:p>
        </p:txBody>
      </p:sp>
      <p:pic>
        <p:nvPicPr>
          <p:cNvPr id="375" name="Google Shape;375;p61"/>
          <p:cNvPicPr preferRelativeResize="0"/>
          <p:nvPr/>
        </p:nvPicPr>
        <p:blipFill>
          <a:blip r:embed="rId3">
            <a:alphaModFix/>
          </a:blip>
          <a:stretch>
            <a:fillRect/>
          </a:stretch>
        </p:blipFill>
        <p:spPr>
          <a:xfrm>
            <a:off x="7232275" y="0"/>
            <a:ext cx="1911725" cy="1901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Empower Others to Advance Change</a:t>
            </a:r>
            <a:endParaRPr/>
          </a:p>
        </p:txBody>
      </p:sp>
      <p:sp>
        <p:nvSpPr>
          <p:cNvPr id="381" name="Google Shape;381;p62"/>
          <p:cNvSpPr txBox="1"/>
          <p:nvPr>
            <p:ph idx="1" type="body"/>
          </p:nvPr>
        </p:nvSpPr>
        <p:spPr>
          <a:xfrm>
            <a:off x="311700" y="1152475"/>
            <a:ext cx="49104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Provide clarity</a:t>
            </a:r>
            <a:endParaRPr/>
          </a:p>
          <a:p>
            <a:pPr indent="-342900" lvl="0" marL="457200" rtl="0" algn="l">
              <a:spcBef>
                <a:spcPts val="0"/>
              </a:spcBef>
              <a:spcAft>
                <a:spcPts val="0"/>
              </a:spcAft>
              <a:buSzPts val="1800"/>
              <a:buChar char="●"/>
            </a:pPr>
            <a:r>
              <a:rPr lang="en"/>
              <a:t>Ask how might we </a:t>
            </a:r>
            <a:endParaRPr/>
          </a:p>
          <a:p>
            <a:pPr indent="-342900" lvl="0" marL="457200" rtl="0" algn="l">
              <a:spcBef>
                <a:spcPts val="0"/>
              </a:spcBef>
              <a:spcAft>
                <a:spcPts val="0"/>
              </a:spcAft>
              <a:buSzPts val="1800"/>
              <a:buChar char="●"/>
            </a:pPr>
            <a:r>
              <a:rPr lang="en"/>
              <a:t>Leverage compassion and empathy</a:t>
            </a:r>
            <a:endParaRPr/>
          </a:p>
          <a:p>
            <a:pPr indent="-342900" lvl="0" marL="457200" rtl="0" algn="l">
              <a:spcBef>
                <a:spcPts val="0"/>
              </a:spcBef>
              <a:spcAft>
                <a:spcPts val="0"/>
              </a:spcAft>
              <a:buSzPts val="1800"/>
              <a:buChar char="●"/>
            </a:pPr>
            <a:r>
              <a:rPr lang="en"/>
              <a:t>Communicate what you know and don’t know </a:t>
            </a:r>
            <a:endParaRPr/>
          </a:p>
          <a:p>
            <a:pPr indent="-342900" lvl="0" marL="457200" rtl="0" algn="l">
              <a:spcBef>
                <a:spcPts val="0"/>
              </a:spcBef>
              <a:spcAft>
                <a:spcPts val="0"/>
              </a:spcAft>
              <a:buSzPts val="1800"/>
              <a:buChar char="●"/>
            </a:pPr>
            <a:r>
              <a:rPr lang="en"/>
              <a:t>Model bravery through change </a:t>
            </a:r>
            <a:endParaRPr/>
          </a:p>
          <a:p>
            <a:pPr indent="-342900" lvl="0" marL="457200" rtl="0" algn="l">
              <a:spcBef>
                <a:spcPts val="0"/>
              </a:spcBef>
              <a:spcAft>
                <a:spcPts val="0"/>
              </a:spcAft>
              <a:buSzPts val="1800"/>
              <a:buChar char="●"/>
            </a:pPr>
            <a:r>
              <a:rPr lang="en"/>
              <a:t>Acknowledge difficulties</a:t>
            </a:r>
            <a:endParaRPr/>
          </a:p>
          <a:p>
            <a:pPr indent="0" lvl="0" marL="0" rtl="0" algn="l">
              <a:spcBef>
                <a:spcPts val="1200"/>
              </a:spcBef>
              <a:spcAft>
                <a:spcPts val="1200"/>
              </a:spcAft>
              <a:buNone/>
            </a:pPr>
            <a:r>
              <a:t/>
            </a:r>
            <a:endParaRPr/>
          </a:p>
        </p:txBody>
      </p:sp>
      <p:pic>
        <p:nvPicPr>
          <p:cNvPr id="382" name="Google Shape;382;p62"/>
          <p:cNvPicPr preferRelativeResize="0"/>
          <p:nvPr/>
        </p:nvPicPr>
        <p:blipFill>
          <a:blip r:embed="rId3">
            <a:alphaModFix/>
          </a:blip>
          <a:stretch>
            <a:fillRect/>
          </a:stretch>
        </p:blipFill>
        <p:spPr>
          <a:xfrm>
            <a:off x="6564850" y="1472501"/>
            <a:ext cx="2579150" cy="2677924"/>
          </a:xfrm>
          <a:prstGeom prst="rect">
            <a:avLst/>
          </a:prstGeom>
          <a:noFill/>
          <a:ln>
            <a:noFill/>
          </a:ln>
        </p:spPr>
      </p:pic>
      <p:pic>
        <p:nvPicPr>
          <p:cNvPr id="383" name="Google Shape;383;p62"/>
          <p:cNvPicPr preferRelativeResize="0"/>
          <p:nvPr/>
        </p:nvPicPr>
        <p:blipFill>
          <a:blip r:embed="rId4">
            <a:alphaModFix/>
          </a:blip>
          <a:stretch>
            <a:fillRect/>
          </a:stretch>
        </p:blipFill>
        <p:spPr>
          <a:xfrm>
            <a:off x="0" y="4083558"/>
            <a:ext cx="9144000" cy="109118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63"/>
          <p:cNvPicPr preferRelativeResize="0"/>
          <p:nvPr/>
        </p:nvPicPr>
        <p:blipFill rotWithShape="1">
          <a:blip r:embed="rId3">
            <a:alphaModFix/>
          </a:blip>
          <a:srcRect b="7734" l="0" r="0" t="7734"/>
          <a:stretch/>
        </p:blipFill>
        <p:spPr>
          <a:xfrm>
            <a:off x="0" y="0"/>
            <a:ext cx="9144005" cy="5143500"/>
          </a:xfrm>
          <a:prstGeom prst="rect">
            <a:avLst/>
          </a:prstGeom>
          <a:noFill/>
          <a:ln>
            <a:noFill/>
          </a:ln>
        </p:spPr>
      </p:pic>
      <p:sp>
        <p:nvSpPr>
          <p:cNvPr id="389" name="Google Shape;389;p63"/>
          <p:cNvSpPr/>
          <p:nvPr/>
        </p:nvSpPr>
        <p:spPr>
          <a:xfrm>
            <a:off x="0" y="0"/>
            <a:ext cx="2811300" cy="5143500"/>
          </a:xfrm>
          <a:prstGeom prst="rect">
            <a:avLst/>
          </a:prstGeom>
          <a:solidFill>
            <a:srgbClr val="FFFFFF">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3"/>
          <p:cNvSpPr txBox="1"/>
          <p:nvPr>
            <p:ph type="title"/>
          </p:nvPr>
        </p:nvSpPr>
        <p:spPr>
          <a:xfrm>
            <a:off x="232878" y="219975"/>
            <a:ext cx="2336400" cy="9150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Pace</a:t>
            </a:r>
            <a:endParaRPr/>
          </a:p>
        </p:txBody>
      </p:sp>
      <p:sp>
        <p:nvSpPr>
          <p:cNvPr id="391" name="Google Shape;391;p63"/>
          <p:cNvSpPr txBox="1"/>
          <p:nvPr>
            <p:ph idx="1" type="body"/>
          </p:nvPr>
        </p:nvSpPr>
        <p:spPr>
          <a:xfrm>
            <a:off x="232875" y="1290250"/>
            <a:ext cx="2336400" cy="35229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2000"/>
              <a:t>Plan milestones</a:t>
            </a:r>
            <a:endParaRPr sz="2000"/>
          </a:p>
          <a:p>
            <a:pPr indent="0" lvl="0" marL="0" rtl="0" algn="l">
              <a:spcBef>
                <a:spcPts val="1600"/>
              </a:spcBef>
              <a:spcAft>
                <a:spcPts val="0"/>
              </a:spcAft>
              <a:buNone/>
            </a:pPr>
            <a:r>
              <a:rPr lang="en" sz="2000"/>
              <a:t>Celebrate small wins</a:t>
            </a:r>
            <a:endParaRPr sz="2000"/>
          </a:p>
          <a:p>
            <a:pPr indent="0" lvl="0" marL="0" rtl="0" algn="l">
              <a:spcBef>
                <a:spcPts val="1600"/>
              </a:spcBef>
              <a:spcAft>
                <a:spcPts val="0"/>
              </a:spcAft>
              <a:buNone/>
            </a:pPr>
            <a:r>
              <a:rPr lang="en" sz="2000"/>
              <a:t>Share where you are and what is next </a:t>
            </a:r>
            <a:endParaRPr sz="2000"/>
          </a:p>
          <a:p>
            <a:pPr indent="0" lvl="0" marL="0" rtl="0" algn="l">
              <a:spcBef>
                <a:spcPts val="1600"/>
              </a:spcBef>
              <a:spcAft>
                <a:spcPts val="1600"/>
              </a:spcAft>
              <a:buNone/>
            </a:pPr>
            <a:r>
              <a:rPr lang="en" sz="2000"/>
              <a:t>State what is NOT changing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64"/>
          <p:cNvPicPr preferRelativeResize="0"/>
          <p:nvPr/>
        </p:nvPicPr>
        <p:blipFill rotWithShape="1">
          <a:blip r:embed="rId3">
            <a:alphaModFix amt="60000"/>
          </a:blip>
          <a:srcRect b="0" l="27241" r="27241" t="0"/>
          <a:stretch/>
        </p:blipFill>
        <p:spPr>
          <a:xfrm>
            <a:off x="0" y="0"/>
            <a:ext cx="3512602" cy="5143497"/>
          </a:xfrm>
          <a:prstGeom prst="rect">
            <a:avLst/>
          </a:prstGeom>
          <a:noFill/>
          <a:ln>
            <a:noFill/>
          </a:ln>
        </p:spPr>
      </p:pic>
      <p:sp>
        <p:nvSpPr>
          <p:cNvPr id="397" name="Google Shape;397;p64"/>
          <p:cNvSpPr txBox="1"/>
          <p:nvPr>
            <p:ph type="title"/>
          </p:nvPr>
        </p:nvSpPr>
        <p:spPr>
          <a:xfrm>
            <a:off x="114550" y="92750"/>
            <a:ext cx="2989500" cy="4316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Use Equity Lenses </a:t>
            </a:r>
            <a:endParaRPr/>
          </a:p>
        </p:txBody>
      </p:sp>
      <p:sp>
        <p:nvSpPr>
          <p:cNvPr id="398" name="Google Shape;398;p64"/>
          <p:cNvSpPr txBox="1"/>
          <p:nvPr>
            <p:ph idx="1" type="body"/>
          </p:nvPr>
        </p:nvSpPr>
        <p:spPr>
          <a:xfrm>
            <a:off x="4011825" y="364950"/>
            <a:ext cx="4850400" cy="42597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What beliefs, values and assumptions are guiding our decisions about this change? </a:t>
            </a:r>
            <a:endParaRPr sz="2000"/>
          </a:p>
          <a:p>
            <a:pPr indent="-355600" lvl="0" marL="457200" rtl="0" algn="l">
              <a:spcBef>
                <a:spcPts val="0"/>
              </a:spcBef>
              <a:spcAft>
                <a:spcPts val="0"/>
              </a:spcAft>
              <a:buSzPts val="2000"/>
              <a:buChar char="❏"/>
            </a:pPr>
            <a:r>
              <a:rPr lang="en" sz="2000"/>
              <a:t>Who is part of the change process? </a:t>
            </a:r>
            <a:endParaRPr sz="2000"/>
          </a:p>
          <a:p>
            <a:pPr indent="-355600" lvl="0" marL="457200" rtl="0" algn="l">
              <a:spcBef>
                <a:spcPts val="0"/>
              </a:spcBef>
              <a:spcAft>
                <a:spcPts val="0"/>
              </a:spcAft>
              <a:buSzPts val="2000"/>
              <a:buChar char="❏"/>
            </a:pPr>
            <a:r>
              <a:rPr lang="en" sz="2000"/>
              <a:t>Who is affected—positively, negatively, or not at all—by the change?</a:t>
            </a:r>
            <a:endParaRPr sz="2000"/>
          </a:p>
          <a:p>
            <a:pPr indent="-355600" lvl="0" marL="457200" rtl="0" algn="l">
              <a:spcBef>
                <a:spcPts val="0"/>
              </a:spcBef>
              <a:spcAft>
                <a:spcPts val="0"/>
              </a:spcAft>
              <a:buSzPts val="2000"/>
              <a:buChar char="❏"/>
            </a:pPr>
            <a:r>
              <a:rPr lang="en" sz="2000"/>
              <a:t>How will decisions about the change be made? </a:t>
            </a:r>
            <a:endParaRPr sz="2000"/>
          </a:p>
          <a:p>
            <a:pPr indent="-355600" lvl="0" marL="457200" rtl="0" algn="l">
              <a:spcBef>
                <a:spcPts val="0"/>
              </a:spcBef>
              <a:spcAft>
                <a:spcPts val="0"/>
              </a:spcAft>
              <a:buSzPts val="2000"/>
              <a:buChar char="❏"/>
            </a:pPr>
            <a:r>
              <a:rPr lang="en" sz="2000"/>
              <a:t>How are our mission and values explicitly articulated in our approach to change?</a:t>
            </a:r>
            <a:endParaRPr sz="20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65"/>
          <p:cNvPicPr preferRelativeResize="0"/>
          <p:nvPr/>
        </p:nvPicPr>
        <p:blipFill rotWithShape="1">
          <a:blip r:embed="rId3">
            <a:alphaModFix/>
          </a:blip>
          <a:srcRect b="0" l="11354" r="11354" t="0"/>
          <a:stretch/>
        </p:blipFill>
        <p:spPr>
          <a:xfrm>
            <a:off x="0" y="0"/>
            <a:ext cx="4572000" cy="5143501"/>
          </a:xfrm>
          <a:prstGeom prst="rect">
            <a:avLst/>
          </a:prstGeom>
          <a:noFill/>
          <a:ln>
            <a:noFill/>
          </a:ln>
        </p:spPr>
      </p:pic>
      <p:sp>
        <p:nvSpPr>
          <p:cNvPr id="404" name="Google Shape;404;p65"/>
          <p:cNvSpPr txBox="1"/>
          <p:nvPr>
            <p:ph type="title"/>
          </p:nvPr>
        </p:nvSpPr>
        <p:spPr>
          <a:xfrm>
            <a:off x="4852900" y="371050"/>
            <a:ext cx="4016400" cy="11814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solidFill>
                  <a:schemeClr val="dk2"/>
                </a:solidFill>
              </a:rPr>
              <a:t>Communicate, Communicate, Communicate</a:t>
            </a:r>
            <a:endParaRPr>
              <a:solidFill>
                <a:schemeClr val="dk2"/>
              </a:solidFill>
            </a:endParaRPr>
          </a:p>
        </p:txBody>
      </p:sp>
      <p:sp>
        <p:nvSpPr>
          <p:cNvPr id="405" name="Google Shape;405;p65"/>
          <p:cNvSpPr txBox="1"/>
          <p:nvPr>
            <p:ph idx="1" type="body"/>
          </p:nvPr>
        </p:nvSpPr>
        <p:spPr>
          <a:xfrm>
            <a:off x="4852900" y="1672727"/>
            <a:ext cx="4016400" cy="2990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Char char="●"/>
            </a:pPr>
            <a:r>
              <a:rPr lang="en" sz="2100"/>
              <a:t>Change</a:t>
            </a:r>
            <a:endParaRPr sz="2100"/>
          </a:p>
          <a:p>
            <a:pPr indent="-361950" lvl="0" marL="457200" rtl="0" algn="l">
              <a:spcBef>
                <a:spcPts val="0"/>
              </a:spcBef>
              <a:spcAft>
                <a:spcPts val="0"/>
              </a:spcAft>
              <a:buSzPts val="2100"/>
              <a:buChar char="●"/>
            </a:pPr>
            <a:r>
              <a:rPr lang="en" sz="2100"/>
              <a:t>Concerns</a:t>
            </a:r>
            <a:endParaRPr sz="2100"/>
          </a:p>
          <a:p>
            <a:pPr indent="-361950" lvl="0" marL="457200" rtl="0" algn="l">
              <a:spcBef>
                <a:spcPts val="0"/>
              </a:spcBef>
              <a:spcAft>
                <a:spcPts val="0"/>
              </a:spcAft>
              <a:buSzPts val="2100"/>
              <a:buChar char="●"/>
            </a:pPr>
            <a:r>
              <a:rPr lang="en" sz="2100"/>
              <a:t>Clarity</a:t>
            </a:r>
            <a:endParaRPr sz="2100"/>
          </a:p>
          <a:p>
            <a:pPr indent="-361950" lvl="0" marL="457200" rtl="0" algn="l">
              <a:spcBef>
                <a:spcPts val="0"/>
              </a:spcBef>
              <a:spcAft>
                <a:spcPts val="0"/>
              </a:spcAft>
              <a:buSzPts val="2100"/>
              <a:buChar char="●"/>
            </a:pPr>
            <a:r>
              <a:rPr lang="en" sz="2100"/>
              <a:t>Consistency</a:t>
            </a:r>
            <a:endParaRPr sz="2100"/>
          </a:p>
          <a:p>
            <a:pPr indent="-361950" lvl="0" marL="457200" rtl="0" algn="l">
              <a:spcBef>
                <a:spcPts val="0"/>
              </a:spcBef>
              <a:spcAft>
                <a:spcPts val="0"/>
              </a:spcAft>
              <a:buSzPts val="2100"/>
              <a:buChar char="●"/>
            </a:pPr>
            <a:r>
              <a:rPr lang="en" sz="2100"/>
              <a:t>Confidence</a:t>
            </a:r>
            <a:endParaRPr sz="2100"/>
          </a:p>
          <a:p>
            <a:pPr indent="-361950" lvl="0" marL="457200" rtl="0" algn="l">
              <a:spcBef>
                <a:spcPts val="0"/>
              </a:spcBef>
              <a:spcAft>
                <a:spcPts val="0"/>
              </a:spcAft>
              <a:buSzPts val="2100"/>
              <a:buChar char="●"/>
            </a:pPr>
            <a:r>
              <a:rPr lang="en" sz="2100"/>
              <a:t>Competence</a:t>
            </a:r>
            <a:endParaRPr sz="2100"/>
          </a:p>
          <a:p>
            <a:pPr indent="-361950" lvl="0" marL="457200" rtl="0" algn="l">
              <a:spcBef>
                <a:spcPts val="0"/>
              </a:spcBef>
              <a:spcAft>
                <a:spcPts val="0"/>
              </a:spcAft>
              <a:buSzPts val="2100"/>
              <a:buChar char="●"/>
            </a:pPr>
            <a:r>
              <a:rPr lang="en" sz="2100"/>
              <a:t>Communication Channels</a:t>
            </a:r>
            <a:endParaRPr sz="2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6"/>
          <p:cNvSpPr txBox="1"/>
          <p:nvPr>
            <p:ph type="title"/>
          </p:nvPr>
        </p:nvSpPr>
        <p:spPr>
          <a:xfrm>
            <a:off x="332550" y="38825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Feedback Loops</a:t>
            </a:r>
            <a:endParaRPr/>
          </a:p>
        </p:txBody>
      </p:sp>
      <p:sp>
        <p:nvSpPr>
          <p:cNvPr id="411" name="Google Shape;411;p66"/>
          <p:cNvSpPr txBox="1"/>
          <p:nvPr>
            <p:ph idx="1" type="body"/>
          </p:nvPr>
        </p:nvSpPr>
        <p:spPr>
          <a:xfrm>
            <a:off x="249250" y="1143950"/>
            <a:ext cx="3757800" cy="3675000"/>
          </a:xfrm>
          <a:prstGeom prst="rect">
            <a:avLst/>
          </a:prstGeom>
        </p:spPr>
        <p:txBody>
          <a:bodyPr anchorCtr="0" anchor="t" bIns="91425" lIns="91425" spcFirstLastPara="1" rIns="91425" wrap="square" tIns="91425">
            <a:normAutofit/>
          </a:bodyPr>
          <a:lstStyle/>
          <a:p>
            <a:pPr indent="-355600" lvl="0" marL="457200" rtl="0" algn="l">
              <a:lnSpc>
                <a:spcPct val="115000"/>
              </a:lnSpc>
              <a:spcBef>
                <a:spcPts val="0"/>
              </a:spcBef>
              <a:spcAft>
                <a:spcPts val="0"/>
              </a:spcAft>
              <a:buClr>
                <a:schemeClr val="dk1"/>
              </a:buClr>
              <a:buSzPts val="2000"/>
              <a:buChar char="●"/>
            </a:pPr>
            <a:r>
              <a:rPr lang="en" sz="2000">
                <a:solidFill>
                  <a:schemeClr val="dk1"/>
                </a:solidFill>
              </a:rPr>
              <a:t>Design feedback loops as part of your communication strategy</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Important tool for engagement change leadership</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Mechanism to demonstrate organizational values</a:t>
            </a:r>
            <a:endParaRPr sz="1400"/>
          </a:p>
        </p:txBody>
      </p:sp>
      <p:grpSp>
        <p:nvGrpSpPr>
          <p:cNvPr id="412" name="Google Shape;412;p66"/>
          <p:cNvGrpSpPr/>
          <p:nvPr/>
        </p:nvGrpSpPr>
        <p:grpSpPr>
          <a:xfrm>
            <a:off x="4493658" y="388238"/>
            <a:ext cx="4233441" cy="4337000"/>
            <a:chOff x="2859873" y="853971"/>
            <a:chExt cx="3423175" cy="3448907"/>
          </a:xfrm>
        </p:grpSpPr>
        <p:grpSp>
          <p:nvGrpSpPr>
            <p:cNvPr id="413" name="Google Shape;413;p66"/>
            <p:cNvGrpSpPr/>
            <p:nvPr/>
          </p:nvGrpSpPr>
          <p:grpSpPr>
            <a:xfrm>
              <a:off x="2902488" y="902232"/>
              <a:ext cx="3339000" cy="3339000"/>
              <a:chOff x="2902488" y="902232"/>
              <a:chExt cx="3339000" cy="3339000"/>
            </a:xfrm>
          </p:grpSpPr>
          <p:sp>
            <p:nvSpPr>
              <p:cNvPr id="414" name="Google Shape;414;p66"/>
              <p:cNvSpPr/>
              <p:nvPr/>
            </p:nvSpPr>
            <p:spPr>
              <a:xfrm rot="-5400000">
                <a:off x="2902488" y="902232"/>
                <a:ext cx="3339000" cy="3339000"/>
              </a:xfrm>
              <a:prstGeom prst="ellipse">
                <a:avLst/>
              </a:prstGeom>
              <a:noFill/>
              <a:ln cap="flat" cmpd="sng" w="19050">
                <a:solidFill>
                  <a:srgbClr val="0D5DD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p>
            </p:txBody>
          </p:sp>
          <p:sp>
            <p:nvSpPr>
              <p:cNvPr id="415" name="Google Shape;415;p66"/>
              <p:cNvSpPr/>
              <p:nvPr/>
            </p:nvSpPr>
            <p:spPr>
              <a:xfrm>
                <a:off x="3123875" y="1123625"/>
                <a:ext cx="2896500" cy="2896200"/>
              </a:xfrm>
              <a:prstGeom prst="pie">
                <a:avLst>
                  <a:gd fmla="val 2689583" name="adj1"/>
                  <a:gd fmla="val 13510993" name="adj2"/>
                </a:avLst>
              </a:prstGeom>
              <a:solidFill>
                <a:srgbClr val="A1C3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p>
            </p:txBody>
          </p:sp>
        </p:grpSp>
        <p:grpSp>
          <p:nvGrpSpPr>
            <p:cNvPr id="416" name="Google Shape;416;p66"/>
            <p:cNvGrpSpPr/>
            <p:nvPr/>
          </p:nvGrpSpPr>
          <p:grpSpPr>
            <a:xfrm>
              <a:off x="3664038" y="1663782"/>
              <a:ext cx="1815900" cy="1815900"/>
              <a:chOff x="3664038" y="1663782"/>
              <a:chExt cx="1815900" cy="1815900"/>
            </a:xfrm>
          </p:grpSpPr>
          <p:sp>
            <p:nvSpPr>
              <p:cNvPr id="417" name="Google Shape;417;p66"/>
              <p:cNvSpPr/>
              <p:nvPr/>
            </p:nvSpPr>
            <p:spPr>
              <a:xfrm>
                <a:off x="3664038" y="1663782"/>
                <a:ext cx="1815900" cy="1815900"/>
              </a:xfrm>
              <a:prstGeom prst="ellipse">
                <a:avLst/>
              </a:prstGeom>
              <a:solidFill>
                <a:srgbClr val="0C58D3"/>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p>
            </p:txBody>
          </p:sp>
          <p:sp>
            <p:nvSpPr>
              <p:cNvPr id="418" name="Google Shape;418;p66"/>
              <p:cNvSpPr txBox="1"/>
              <p:nvPr/>
            </p:nvSpPr>
            <p:spPr>
              <a:xfrm>
                <a:off x="3899988" y="2158482"/>
                <a:ext cx="1344000" cy="82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2400">
                    <a:solidFill>
                      <a:srgbClr val="FFFFFF"/>
                    </a:solidFill>
                    <a:latin typeface="Roboto"/>
                    <a:ea typeface="Roboto"/>
                    <a:cs typeface="Roboto"/>
                    <a:sym typeface="Roboto"/>
                  </a:rPr>
                  <a:t>System</a:t>
                </a:r>
                <a:endParaRPr b="1" sz="2400">
                  <a:solidFill>
                    <a:srgbClr val="FFFFFF"/>
                  </a:solidFill>
                  <a:latin typeface="Roboto"/>
                  <a:ea typeface="Roboto"/>
                  <a:cs typeface="Roboto"/>
                  <a:sym typeface="Roboto"/>
                </a:endParaRPr>
              </a:p>
            </p:txBody>
          </p:sp>
        </p:grpSp>
        <p:grpSp>
          <p:nvGrpSpPr>
            <p:cNvPr id="419" name="Google Shape;419;p66"/>
            <p:cNvGrpSpPr/>
            <p:nvPr/>
          </p:nvGrpSpPr>
          <p:grpSpPr>
            <a:xfrm>
              <a:off x="2859873" y="853971"/>
              <a:ext cx="1068600" cy="1068600"/>
              <a:chOff x="2859873" y="853971"/>
              <a:chExt cx="1068600" cy="1068600"/>
            </a:xfrm>
          </p:grpSpPr>
          <p:sp>
            <p:nvSpPr>
              <p:cNvPr id="420" name="Google Shape;420;p66"/>
              <p:cNvSpPr/>
              <p:nvPr/>
            </p:nvSpPr>
            <p:spPr>
              <a:xfrm>
                <a:off x="2859873" y="853971"/>
                <a:ext cx="1068600" cy="1068600"/>
              </a:xfrm>
              <a:prstGeom prst="ellipse">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p>
            </p:txBody>
          </p:sp>
          <p:sp>
            <p:nvSpPr>
              <p:cNvPr id="421" name="Google Shape;421;p66"/>
              <p:cNvSpPr txBox="1"/>
              <p:nvPr/>
            </p:nvSpPr>
            <p:spPr>
              <a:xfrm>
                <a:off x="3012800" y="1022197"/>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FFFFFF"/>
                    </a:solidFill>
                    <a:latin typeface="Roboto"/>
                    <a:ea typeface="Roboto"/>
                    <a:cs typeface="Roboto"/>
                    <a:sym typeface="Roboto"/>
                  </a:rPr>
                  <a:t>Input</a:t>
                </a:r>
                <a:endParaRPr sz="1800">
                  <a:solidFill>
                    <a:srgbClr val="FFFFFF"/>
                  </a:solidFill>
                  <a:latin typeface="Roboto"/>
                  <a:ea typeface="Roboto"/>
                  <a:cs typeface="Roboto"/>
                  <a:sym typeface="Roboto"/>
                </a:endParaRPr>
              </a:p>
            </p:txBody>
          </p:sp>
        </p:grpSp>
        <p:grpSp>
          <p:nvGrpSpPr>
            <p:cNvPr id="422" name="Google Shape;422;p66"/>
            <p:cNvGrpSpPr/>
            <p:nvPr/>
          </p:nvGrpSpPr>
          <p:grpSpPr>
            <a:xfrm>
              <a:off x="5214448" y="3234278"/>
              <a:ext cx="1068600" cy="1068600"/>
              <a:chOff x="5214448" y="3234278"/>
              <a:chExt cx="1068600" cy="1068600"/>
            </a:xfrm>
          </p:grpSpPr>
          <p:sp>
            <p:nvSpPr>
              <p:cNvPr id="423" name="Google Shape;423;p66"/>
              <p:cNvSpPr/>
              <p:nvPr/>
            </p:nvSpPr>
            <p:spPr>
              <a:xfrm>
                <a:off x="5214448" y="3234278"/>
                <a:ext cx="1068600" cy="1068600"/>
              </a:xfrm>
              <a:prstGeom prst="ellipse">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p>
            </p:txBody>
          </p:sp>
          <p:sp>
            <p:nvSpPr>
              <p:cNvPr id="424" name="Google Shape;424;p66"/>
              <p:cNvSpPr txBox="1"/>
              <p:nvPr/>
            </p:nvSpPr>
            <p:spPr>
              <a:xfrm>
                <a:off x="5367375" y="3402503"/>
                <a:ext cx="762600" cy="732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FFFFFF"/>
                    </a:solidFill>
                    <a:latin typeface="Roboto"/>
                    <a:ea typeface="Roboto"/>
                    <a:cs typeface="Roboto"/>
                    <a:sym typeface="Roboto"/>
                  </a:rPr>
                  <a:t>Output </a:t>
                </a:r>
                <a:endParaRPr sz="1800">
                  <a:solidFill>
                    <a:srgbClr val="FFFFFF"/>
                  </a:solidFill>
                  <a:latin typeface="Roboto"/>
                  <a:ea typeface="Roboto"/>
                  <a:cs typeface="Roboto"/>
                  <a:sym typeface="Roboto"/>
                </a:endParaRPr>
              </a:p>
            </p:txBody>
          </p:sp>
        </p:gr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67"/>
          <p:cNvSpPr txBox="1"/>
          <p:nvPr>
            <p:ph type="title"/>
          </p:nvPr>
        </p:nvSpPr>
        <p:spPr>
          <a:xfrm>
            <a:off x="248050" y="455650"/>
            <a:ext cx="3127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Communicate </a:t>
            </a:r>
            <a:endParaRPr/>
          </a:p>
          <a:p>
            <a:pPr indent="0" lvl="0" marL="0" rtl="0" algn="l">
              <a:spcBef>
                <a:spcPts val="0"/>
              </a:spcBef>
              <a:spcAft>
                <a:spcPts val="0"/>
              </a:spcAft>
              <a:buNone/>
            </a:pPr>
            <a:r>
              <a:rPr lang="en"/>
              <a:t>with Empathy</a:t>
            </a:r>
            <a:endParaRPr/>
          </a:p>
        </p:txBody>
      </p:sp>
      <p:sp>
        <p:nvSpPr>
          <p:cNvPr id="430" name="Google Shape;430;p67"/>
          <p:cNvSpPr txBox="1"/>
          <p:nvPr>
            <p:ph idx="1" type="body"/>
          </p:nvPr>
        </p:nvSpPr>
        <p:spPr>
          <a:xfrm>
            <a:off x="248050" y="1449500"/>
            <a:ext cx="3560400" cy="3416400"/>
          </a:xfrm>
          <a:prstGeom prst="rect">
            <a:avLst/>
          </a:prstGeom>
        </p:spPr>
        <p:txBody>
          <a:bodyPr anchorCtr="0" anchor="t" bIns="91425" lIns="91425" spcFirstLastPara="1" rIns="91425" wrap="square" tIns="91425">
            <a:noAutofit/>
          </a:bodyPr>
          <a:lstStyle/>
          <a:p>
            <a:pPr indent="0" lvl="0" marL="0" rtl="0" algn="l">
              <a:lnSpc>
                <a:spcPct val="94000"/>
              </a:lnSpc>
              <a:spcBef>
                <a:spcPts val="0"/>
              </a:spcBef>
              <a:spcAft>
                <a:spcPts val="0"/>
              </a:spcAft>
              <a:buClr>
                <a:schemeClr val="dk1"/>
              </a:buClr>
              <a:buSzPts val="935"/>
              <a:buFont typeface="Arial"/>
              <a:buNone/>
            </a:pPr>
            <a:r>
              <a:rPr lang="en" sz="2029">
                <a:solidFill>
                  <a:schemeClr val="dk1"/>
                </a:solidFill>
              </a:rPr>
              <a:t>As you prepare to communicate with empathy:</a:t>
            </a:r>
            <a:endParaRPr sz="2029">
              <a:solidFill>
                <a:schemeClr val="dk1"/>
              </a:solidFill>
            </a:endParaRPr>
          </a:p>
          <a:p>
            <a:pPr indent="-335915" lvl="0" marL="457200" rtl="0" algn="l">
              <a:lnSpc>
                <a:spcPct val="80000"/>
              </a:lnSpc>
              <a:spcBef>
                <a:spcPts val="0"/>
              </a:spcBef>
              <a:spcAft>
                <a:spcPts val="0"/>
              </a:spcAft>
              <a:buClr>
                <a:schemeClr val="dk1"/>
              </a:buClr>
              <a:buSzPts val="1690"/>
              <a:buChar char="●"/>
            </a:pPr>
            <a:r>
              <a:rPr lang="en" sz="2029">
                <a:solidFill>
                  <a:schemeClr val="dk1"/>
                </a:solidFill>
              </a:rPr>
              <a:t>Put yourself in other’s shoes</a:t>
            </a:r>
            <a:endParaRPr sz="2029">
              <a:solidFill>
                <a:schemeClr val="dk1"/>
              </a:solidFill>
            </a:endParaRPr>
          </a:p>
          <a:p>
            <a:pPr indent="-335915" lvl="0" marL="457200" rtl="0" algn="l">
              <a:lnSpc>
                <a:spcPct val="80000"/>
              </a:lnSpc>
              <a:spcBef>
                <a:spcPts val="0"/>
              </a:spcBef>
              <a:spcAft>
                <a:spcPts val="0"/>
              </a:spcAft>
              <a:buClr>
                <a:schemeClr val="dk1"/>
              </a:buClr>
              <a:buSzPts val="1690"/>
              <a:buChar char="●"/>
            </a:pPr>
            <a:r>
              <a:rPr lang="en" sz="2029">
                <a:solidFill>
                  <a:schemeClr val="dk1"/>
                </a:solidFill>
              </a:rPr>
              <a:t>Articulate your values</a:t>
            </a:r>
            <a:endParaRPr sz="2029">
              <a:solidFill>
                <a:schemeClr val="dk1"/>
              </a:solidFill>
            </a:endParaRPr>
          </a:p>
          <a:p>
            <a:pPr indent="-335915" lvl="0" marL="457200" rtl="0" algn="l">
              <a:lnSpc>
                <a:spcPct val="80000"/>
              </a:lnSpc>
              <a:spcBef>
                <a:spcPts val="0"/>
              </a:spcBef>
              <a:spcAft>
                <a:spcPts val="0"/>
              </a:spcAft>
              <a:buClr>
                <a:schemeClr val="dk1"/>
              </a:buClr>
              <a:buSzPts val="1690"/>
              <a:buChar char="●"/>
            </a:pPr>
            <a:r>
              <a:rPr lang="en" sz="2029">
                <a:solidFill>
                  <a:schemeClr val="dk1"/>
                </a:solidFill>
              </a:rPr>
              <a:t>Anchor in your purpose</a:t>
            </a:r>
            <a:endParaRPr sz="2029">
              <a:solidFill>
                <a:schemeClr val="dk1"/>
              </a:solidFill>
            </a:endParaRPr>
          </a:p>
          <a:p>
            <a:pPr indent="-335915" lvl="0" marL="457200" rtl="0" algn="l">
              <a:lnSpc>
                <a:spcPct val="80000"/>
              </a:lnSpc>
              <a:spcBef>
                <a:spcPts val="0"/>
              </a:spcBef>
              <a:spcAft>
                <a:spcPts val="0"/>
              </a:spcAft>
              <a:buClr>
                <a:schemeClr val="dk1"/>
              </a:buClr>
              <a:buSzPts val="1690"/>
              <a:buChar char="●"/>
            </a:pPr>
            <a:r>
              <a:rPr lang="en" sz="2029">
                <a:solidFill>
                  <a:schemeClr val="dk1"/>
                </a:solidFill>
              </a:rPr>
              <a:t>Focus on the short and long term relationship</a:t>
            </a:r>
            <a:endParaRPr sz="2029">
              <a:solidFill>
                <a:schemeClr val="dk1"/>
              </a:solidFill>
            </a:endParaRPr>
          </a:p>
          <a:p>
            <a:pPr indent="-335915" lvl="0" marL="457200" rtl="0" algn="l">
              <a:lnSpc>
                <a:spcPct val="80000"/>
              </a:lnSpc>
              <a:spcBef>
                <a:spcPts val="0"/>
              </a:spcBef>
              <a:spcAft>
                <a:spcPts val="0"/>
              </a:spcAft>
              <a:buClr>
                <a:schemeClr val="dk1"/>
              </a:buClr>
              <a:buSzPts val="1690"/>
              <a:buChar char="●"/>
            </a:pPr>
            <a:r>
              <a:rPr lang="en" sz="2029">
                <a:solidFill>
                  <a:schemeClr val="dk1"/>
                </a:solidFill>
              </a:rPr>
              <a:t>Show compassion</a:t>
            </a:r>
            <a:endParaRPr sz="1729"/>
          </a:p>
        </p:txBody>
      </p:sp>
      <p:pic>
        <p:nvPicPr>
          <p:cNvPr id="431" name="Google Shape;431;p67"/>
          <p:cNvPicPr preferRelativeResize="0"/>
          <p:nvPr/>
        </p:nvPicPr>
        <p:blipFill rotWithShape="1">
          <a:blip r:embed="rId3">
            <a:alphaModFix/>
          </a:blip>
          <a:srcRect b="1671" l="12140" r="10627" t="0"/>
          <a:stretch/>
        </p:blipFill>
        <p:spPr>
          <a:xfrm>
            <a:off x="3872225" y="0"/>
            <a:ext cx="530395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41"/>
          <p:cNvPicPr preferRelativeResize="0"/>
          <p:nvPr/>
        </p:nvPicPr>
        <p:blipFill rotWithShape="1">
          <a:blip r:embed="rId3">
            <a:alphaModFix/>
          </a:blip>
          <a:srcRect b="0" l="10598" r="10598" t="0"/>
          <a:stretch/>
        </p:blipFill>
        <p:spPr>
          <a:xfrm>
            <a:off x="3047650" y="0"/>
            <a:ext cx="6096299" cy="5143500"/>
          </a:xfrm>
          <a:prstGeom prst="rect">
            <a:avLst/>
          </a:prstGeom>
          <a:noFill/>
          <a:ln>
            <a:noFill/>
          </a:ln>
        </p:spPr>
      </p:pic>
      <p:sp>
        <p:nvSpPr>
          <p:cNvPr id="235" name="Google Shape;235;p41"/>
          <p:cNvSpPr txBox="1"/>
          <p:nvPr>
            <p:ph type="title"/>
          </p:nvPr>
        </p:nvSpPr>
        <p:spPr>
          <a:xfrm>
            <a:off x="233600" y="829550"/>
            <a:ext cx="2566200" cy="892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What is Change? </a:t>
            </a:r>
            <a:endParaRPr/>
          </a:p>
        </p:txBody>
      </p:sp>
      <p:sp>
        <p:nvSpPr>
          <p:cNvPr id="236" name="Google Shape;236;p41"/>
          <p:cNvSpPr txBox="1"/>
          <p:nvPr>
            <p:ph idx="1" type="body"/>
          </p:nvPr>
        </p:nvSpPr>
        <p:spPr>
          <a:xfrm>
            <a:off x="233600" y="1798300"/>
            <a:ext cx="2566200" cy="297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How do you define change? </a:t>
            </a:r>
            <a:endParaRPr sz="2000"/>
          </a:p>
          <a:p>
            <a:pPr indent="0" lvl="0" marL="0" rtl="0" algn="l">
              <a:spcBef>
                <a:spcPts val="1600"/>
              </a:spcBef>
              <a:spcAft>
                <a:spcPts val="1600"/>
              </a:spcAft>
              <a:buNone/>
            </a:pPr>
            <a:r>
              <a:rPr lang="en" sz="2000"/>
              <a:t>How does that change for you when you are leading it vs being impacted? </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8"/>
          <p:cNvSpPr txBox="1"/>
          <p:nvPr>
            <p:ph type="title"/>
          </p:nvPr>
        </p:nvSpPr>
        <p:spPr>
          <a:xfrm>
            <a:off x="0" y="28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Communicate Using Bridges’ Model</a:t>
            </a:r>
            <a:endParaRPr/>
          </a:p>
        </p:txBody>
      </p:sp>
      <p:pic>
        <p:nvPicPr>
          <p:cNvPr id="437" name="Google Shape;437;p68"/>
          <p:cNvPicPr preferRelativeResize="0"/>
          <p:nvPr/>
        </p:nvPicPr>
        <p:blipFill>
          <a:blip r:embed="rId3">
            <a:alphaModFix/>
          </a:blip>
          <a:stretch>
            <a:fillRect/>
          </a:stretch>
        </p:blipFill>
        <p:spPr>
          <a:xfrm>
            <a:off x="2426500" y="657350"/>
            <a:ext cx="4379325" cy="2942000"/>
          </a:xfrm>
          <a:prstGeom prst="rect">
            <a:avLst/>
          </a:prstGeom>
          <a:noFill/>
          <a:ln>
            <a:noFill/>
          </a:ln>
        </p:spPr>
      </p:pic>
      <p:pic>
        <p:nvPicPr>
          <p:cNvPr id="438" name="Google Shape;438;p68"/>
          <p:cNvPicPr preferRelativeResize="0"/>
          <p:nvPr/>
        </p:nvPicPr>
        <p:blipFill>
          <a:blip r:embed="rId4">
            <a:alphaModFix/>
          </a:blip>
          <a:stretch>
            <a:fillRect/>
          </a:stretch>
        </p:blipFill>
        <p:spPr>
          <a:xfrm>
            <a:off x="148775" y="1496625"/>
            <a:ext cx="2277725" cy="1315500"/>
          </a:xfrm>
          <a:prstGeom prst="rect">
            <a:avLst/>
          </a:prstGeom>
          <a:noFill/>
          <a:ln>
            <a:noFill/>
          </a:ln>
        </p:spPr>
      </p:pic>
      <p:pic>
        <p:nvPicPr>
          <p:cNvPr id="439" name="Google Shape;439;p68"/>
          <p:cNvPicPr preferRelativeResize="0"/>
          <p:nvPr/>
        </p:nvPicPr>
        <p:blipFill>
          <a:blip r:embed="rId5">
            <a:alphaModFix/>
          </a:blip>
          <a:stretch>
            <a:fillRect/>
          </a:stretch>
        </p:blipFill>
        <p:spPr>
          <a:xfrm>
            <a:off x="3321975" y="3681125"/>
            <a:ext cx="3137450" cy="1462375"/>
          </a:xfrm>
          <a:prstGeom prst="rect">
            <a:avLst/>
          </a:prstGeom>
          <a:noFill/>
          <a:ln>
            <a:noFill/>
          </a:ln>
        </p:spPr>
      </p:pic>
      <p:pic>
        <p:nvPicPr>
          <p:cNvPr id="440" name="Google Shape;440;p68"/>
          <p:cNvPicPr preferRelativeResize="0"/>
          <p:nvPr/>
        </p:nvPicPr>
        <p:blipFill>
          <a:blip r:embed="rId6">
            <a:alphaModFix/>
          </a:blip>
          <a:stretch>
            <a:fillRect/>
          </a:stretch>
        </p:blipFill>
        <p:spPr>
          <a:xfrm>
            <a:off x="6799994" y="1539350"/>
            <a:ext cx="2435956" cy="1315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69"/>
          <p:cNvPicPr preferRelativeResize="0"/>
          <p:nvPr/>
        </p:nvPicPr>
        <p:blipFill rotWithShape="1">
          <a:blip r:embed="rId3">
            <a:alphaModFix amt="50000"/>
          </a:blip>
          <a:srcRect b="7547" l="0" r="0" t="7547"/>
          <a:stretch/>
        </p:blipFill>
        <p:spPr>
          <a:xfrm>
            <a:off x="0" y="0"/>
            <a:ext cx="9144005" cy="5143497"/>
          </a:xfrm>
          <a:prstGeom prst="rect">
            <a:avLst/>
          </a:prstGeom>
          <a:noFill/>
          <a:ln>
            <a:noFill/>
          </a:ln>
        </p:spPr>
      </p:pic>
      <p:sp>
        <p:nvSpPr>
          <p:cNvPr id="446" name="Google Shape;446;p69"/>
          <p:cNvSpPr txBox="1"/>
          <p:nvPr>
            <p:ph type="ctrTitle"/>
          </p:nvPr>
        </p:nvSpPr>
        <p:spPr>
          <a:xfrm>
            <a:off x="1837575" y="1251525"/>
            <a:ext cx="5445900" cy="264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Handling Speed Bumps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Sunsetting: The Art of Stopping </a:t>
            </a:r>
            <a:endParaRPr/>
          </a:p>
        </p:txBody>
      </p:sp>
      <p:sp>
        <p:nvSpPr>
          <p:cNvPr id="452" name="Google Shape;452;p70"/>
          <p:cNvSpPr txBox="1"/>
          <p:nvPr>
            <p:ph idx="1" type="body"/>
          </p:nvPr>
        </p:nvSpPr>
        <p:spPr>
          <a:xfrm>
            <a:off x="311700" y="1152475"/>
            <a:ext cx="49167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t>To reduce fears around endings, clearly articulate what is core, what is not changing, and what will be preserved</a:t>
            </a:r>
            <a:endParaRPr sz="2000"/>
          </a:p>
          <a:p>
            <a:pPr indent="0" lvl="0" marL="0" rtl="0" algn="l">
              <a:spcBef>
                <a:spcPts val="1200"/>
              </a:spcBef>
              <a:spcAft>
                <a:spcPts val="0"/>
              </a:spcAft>
              <a:buNone/>
            </a:pPr>
            <a:r>
              <a:rPr lang="en" sz="2000"/>
              <a:t>Center on shared values</a:t>
            </a:r>
            <a:endParaRPr sz="2000"/>
          </a:p>
          <a:p>
            <a:pPr indent="0" lvl="0" marL="0" rtl="0" algn="l">
              <a:spcBef>
                <a:spcPts val="1200"/>
              </a:spcBef>
              <a:spcAft>
                <a:spcPts val="1200"/>
              </a:spcAft>
              <a:buNone/>
            </a:pPr>
            <a:r>
              <a:rPr lang="en" sz="2000"/>
              <a:t>Provide space to mourn and grieve</a:t>
            </a:r>
            <a:endParaRPr sz="2000"/>
          </a:p>
        </p:txBody>
      </p:sp>
      <p:pic>
        <p:nvPicPr>
          <p:cNvPr id="453" name="Google Shape;453;p70"/>
          <p:cNvPicPr preferRelativeResize="0"/>
          <p:nvPr/>
        </p:nvPicPr>
        <p:blipFill>
          <a:blip r:embed="rId3">
            <a:alphaModFix/>
          </a:blip>
          <a:stretch>
            <a:fillRect/>
          </a:stretch>
        </p:blipFill>
        <p:spPr>
          <a:xfrm>
            <a:off x="5285307" y="0"/>
            <a:ext cx="3858684" cy="5143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71"/>
          <p:cNvSpPr txBox="1"/>
          <p:nvPr>
            <p:ph type="title"/>
          </p:nvPr>
        </p:nvSpPr>
        <p:spPr>
          <a:xfrm>
            <a:off x="374075" y="231225"/>
            <a:ext cx="2631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Empathetic listening</a:t>
            </a:r>
            <a:endParaRPr/>
          </a:p>
        </p:txBody>
      </p:sp>
      <p:sp>
        <p:nvSpPr>
          <p:cNvPr id="459" name="Google Shape;459;p71"/>
          <p:cNvSpPr txBox="1"/>
          <p:nvPr>
            <p:ph idx="1" type="body"/>
          </p:nvPr>
        </p:nvSpPr>
        <p:spPr>
          <a:xfrm>
            <a:off x="3508850" y="231225"/>
            <a:ext cx="5491800" cy="425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000">
                <a:solidFill>
                  <a:schemeClr val="dk1"/>
                </a:solidFill>
              </a:rPr>
              <a:t>Active Listening on a new level to:</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Build trust and respect,</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Enable the release of emotions,</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Reduce tensions,</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Encourage the surfacing of information, and</a:t>
            </a:r>
            <a:endParaRPr sz="2000">
              <a:solidFill>
                <a:schemeClr val="dk1"/>
              </a:solidFill>
            </a:endParaRPr>
          </a:p>
          <a:p>
            <a:pPr indent="-355600" lvl="0" marL="457200" rtl="0" algn="l">
              <a:spcBef>
                <a:spcPts val="0"/>
              </a:spcBef>
              <a:spcAft>
                <a:spcPts val="0"/>
              </a:spcAft>
              <a:buClr>
                <a:schemeClr val="dk1"/>
              </a:buClr>
              <a:buSzPts val="2000"/>
              <a:buChar char="●"/>
            </a:pPr>
            <a:r>
              <a:rPr lang="en" sz="2000">
                <a:solidFill>
                  <a:schemeClr val="dk1"/>
                </a:solidFill>
              </a:rPr>
              <a:t>Create an environment that is conducive to collaborative problem solving</a:t>
            </a:r>
            <a:endParaRPr sz="2000">
              <a:solidFill>
                <a:schemeClr val="dk1"/>
              </a:solidFill>
            </a:endParaRPr>
          </a:p>
          <a:p>
            <a:pPr indent="0" lvl="0" marL="0" rtl="0" algn="l">
              <a:spcBef>
                <a:spcPts val="0"/>
              </a:spcBef>
              <a:spcAft>
                <a:spcPts val="1200"/>
              </a:spcAft>
              <a:buNone/>
            </a:pPr>
            <a:r>
              <a:t/>
            </a:r>
            <a:endParaRPr/>
          </a:p>
        </p:txBody>
      </p:sp>
      <p:pic>
        <p:nvPicPr>
          <p:cNvPr id="460" name="Google Shape;460;p71"/>
          <p:cNvPicPr preferRelativeResize="0"/>
          <p:nvPr/>
        </p:nvPicPr>
        <p:blipFill rotWithShape="1">
          <a:blip r:embed="rId3">
            <a:alphaModFix/>
          </a:blip>
          <a:srcRect b="14314" l="0" r="0" t="18131"/>
          <a:stretch/>
        </p:blipFill>
        <p:spPr>
          <a:xfrm>
            <a:off x="0" y="3432725"/>
            <a:ext cx="9144000" cy="17107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72"/>
          <p:cNvPicPr preferRelativeResize="0"/>
          <p:nvPr/>
        </p:nvPicPr>
        <p:blipFill rotWithShape="1">
          <a:blip r:embed="rId3">
            <a:alphaModFix/>
          </a:blip>
          <a:srcRect b="0" l="0" r="61100" t="0"/>
          <a:stretch/>
        </p:blipFill>
        <p:spPr>
          <a:xfrm>
            <a:off x="6127666" y="0"/>
            <a:ext cx="3016334" cy="5143500"/>
          </a:xfrm>
          <a:prstGeom prst="rect">
            <a:avLst/>
          </a:prstGeom>
          <a:noFill/>
          <a:ln>
            <a:noFill/>
          </a:ln>
        </p:spPr>
      </p:pic>
      <p:sp>
        <p:nvSpPr>
          <p:cNvPr id="466" name="Google Shape;466;p72"/>
          <p:cNvSpPr txBox="1"/>
          <p:nvPr>
            <p:ph type="title"/>
          </p:nvPr>
        </p:nvSpPr>
        <p:spPr>
          <a:xfrm>
            <a:off x="6655200" y="126775"/>
            <a:ext cx="2488800" cy="11100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b="1" lang="en" sz="2500">
                <a:solidFill>
                  <a:srgbClr val="202124"/>
                </a:solidFill>
              </a:rPr>
              <a:t>Strategic Advocacy</a:t>
            </a:r>
            <a:endParaRPr b="1" sz="2500">
              <a:solidFill>
                <a:srgbClr val="202124"/>
              </a:solidFill>
            </a:endParaRPr>
          </a:p>
        </p:txBody>
      </p:sp>
      <p:sp>
        <p:nvSpPr>
          <p:cNvPr id="467" name="Google Shape;467;p72"/>
          <p:cNvSpPr txBox="1"/>
          <p:nvPr>
            <p:ph idx="1" type="body"/>
          </p:nvPr>
        </p:nvSpPr>
        <p:spPr>
          <a:xfrm>
            <a:off x="248050" y="187150"/>
            <a:ext cx="5694600" cy="21921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Char char="●"/>
            </a:pPr>
            <a:r>
              <a:rPr lang="en" sz="2000">
                <a:solidFill>
                  <a:schemeClr val="dk1"/>
                </a:solidFill>
              </a:rPr>
              <a:t>Embrace the mission</a:t>
            </a:r>
            <a:endParaRPr sz="2000">
              <a:solidFill>
                <a:schemeClr val="dk1"/>
              </a:solidFill>
            </a:endParaRPr>
          </a:p>
          <a:p>
            <a:pPr indent="-355600" lvl="0" marL="457200" rtl="0" algn="l">
              <a:lnSpc>
                <a:spcPct val="115000"/>
              </a:lnSpc>
              <a:spcBef>
                <a:spcPts val="0"/>
              </a:spcBef>
              <a:spcAft>
                <a:spcPts val="0"/>
              </a:spcAft>
              <a:buSzPts val="2000"/>
              <a:buChar char="●"/>
            </a:pPr>
            <a:r>
              <a:rPr lang="en" sz="2000">
                <a:solidFill>
                  <a:schemeClr val="dk1"/>
                </a:solidFill>
              </a:rPr>
              <a:t>Actively listen to  understand their needs  &amp; priorities</a:t>
            </a:r>
            <a:endParaRPr sz="2000">
              <a:solidFill>
                <a:schemeClr val="dk1"/>
              </a:solidFill>
            </a:endParaRPr>
          </a:p>
          <a:p>
            <a:pPr indent="-355600" lvl="0" marL="457200" rtl="0" algn="l">
              <a:lnSpc>
                <a:spcPct val="115000"/>
              </a:lnSpc>
              <a:spcBef>
                <a:spcPts val="0"/>
              </a:spcBef>
              <a:spcAft>
                <a:spcPts val="0"/>
              </a:spcAft>
              <a:buSzPts val="2000"/>
              <a:buChar char="●"/>
            </a:pPr>
            <a:r>
              <a:rPr lang="en" sz="2000">
                <a:solidFill>
                  <a:schemeClr val="dk1"/>
                </a:solidFill>
              </a:rPr>
              <a:t>Propose solutions when sharing problems</a:t>
            </a:r>
            <a:endParaRPr sz="2000">
              <a:solidFill>
                <a:schemeClr val="dk1"/>
              </a:solidFill>
            </a:endParaRPr>
          </a:p>
          <a:p>
            <a:pPr indent="-355600" lvl="0" marL="457200" rtl="0" algn="l">
              <a:lnSpc>
                <a:spcPct val="115000"/>
              </a:lnSpc>
              <a:spcBef>
                <a:spcPts val="0"/>
              </a:spcBef>
              <a:spcAft>
                <a:spcPts val="0"/>
              </a:spcAft>
              <a:buSzPts val="2000"/>
              <a:buChar char="●"/>
            </a:pPr>
            <a:r>
              <a:rPr lang="en" sz="2000">
                <a:solidFill>
                  <a:schemeClr val="dk1"/>
                </a:solidFill>
              </a:rPr>
              <a:t>Be selective in what problems you bring</a:t>
            </a:r>
            <a:endParaRPr sz="2000">
              <a:solidFill>
                <a:schemeClr val="dk1"/>
              </a:solidFill>
            </a:endParaRPr>
          </a:p>
          <a:p>
            <a:pPr indent="-355600" lvl="0" marL="457200" rtl="0" algn="l">
              <a:lnSpc>
                <a:spcPct val="115000"/>
              </a:lnSpc>
              <a:spcBef>
                <a:spcPts val="0"/>
              </a:spcBef>
              <a:spcAft>
                <a:spcPts val="0"/>
              </a:spcAft>
              <a:buSzPts val="2000"/>
              <a:buChar char="●"/>
            </a:pPr>
            <a:r>
              <a:rPr lang="en" sz="2000">
                <a:solidFill>
                  <a:schemeClr val="dk1"/>
                </a:solidFill>
              </a:rPr>
              <a:t>Showcase your team</a:t>
            </a:r>
            <a:endParaRPr sz="1600"/>
          </a:p>
        </p:txBody>
      </p:sp>
      <p:sp>
        <p:nvSpPr>
          <p:cNvPr id="468" name="Google Shape;468;p72"/>
          <p:cNvSpPr txBox="1"/>
          <p:nvPr>
            <p:ph idx="2" type="body"/>
          </p:nvPr>
        </p:nvSpPr>
        <p:spPr>
          <a:xfrm>
            <a:off x="370450" y="2640725"/>
            <a:ext cx="5572200" cy="219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Use a Strategic Yes</a:t>
            </a:r>
            <a:endParaRPr b="1" sz="2000"/>
          </a:p>
          <a:p>
            <a:pPr indent="0" lvl="0" marL="0" rtl="0" algn="l">
              <a:lnSpc>
                <a:spcPct val="115000"/>
              </a:lnSpc>
              <a:spcBef>
                <a:spcPts val="1200"/>
              </a:spcBef>
              <a:spcAft>
                <a:spcPts val="0"/>
              </a:spcAft>
              <a:buClr>
                <a:schemeClr val="dk1"/>
              </a:buClr>
              <a:buSzPts val="1100"/>
              <a:buFont typeface="Arial"/>
              <a:buNone/>
            </a:pPr>
            <a:r>
              <a:rPr lang="en" sz="2000">
                <a:solidFill>
                  <a:schemeClr val="dk1"/>
                </a:solidFill>
              </a:rPr>
              <a:t>Ask yourself:</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What is 1+ thing I can take care of in this request?</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Who can I put on it?</a:t>
            </a:r>
            <a:endParaRPr sz="2000">
              <a:solidFill>
                <a:schemeClr val="dk1"/>
              </a:solidFill>
            </a:endParaRPr>
          </a:p>
          <a:p>
            <a:pPr indent="-355600" lvl="0" marL="457200" rtl="0" algn="l">
              <a:lnSpc>
                <a:spcPct val="115000"/>
              </a:lnSpc>
              <a:spcBef>
                <a:spcPts val="0"/>
              </a:spcBef>
              <a:spcAft>
                <a:spcPts val="0"/>
              </a:spcAft>
              <a:buClr>
                <a:schemeClr val="dk1"/>
              </a:buClr>
              <a:buSzPts val="2000"/>
              <a:buChar char="●"/>
            </a:pPr>
            <a:r>
              <a:rPr lang="en" sz="2000">
                <a:solidFill>
                  <a:schemeClr val="dk1"/>
                </a:solidFill>
              </a:rPr>
              <a:t>What support do I need?</a:t>
            </a:r>
            <a:endParaRPr sz="16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73"/>
          <p:cNvPicPr preferRelativeResize="0"/>
          <p:nvPr/>
        </p:nvPicPr>
        <p:blipFill>
          <a:blip r:embed="rId3">
            <a:alphaModFix/>
          </a:blip>
          <a:stretch>
            <a:fillRect/>
          </a:stretch>
        </p:blipFill>
        <p:spPr>
          <a:xfrm>
            <a:off x="2966625" y="26152"/>
            <a:ext cx="6177374" cy="5117349"/>
          </a:xfrm>
          <a:prstGeom prst="rect">
            <a:avLst/>
          </a:prstGeom>
          <a:noFill/>
          <a:ln>
            <a:noFill/>
          </a:ln>
        </p:spPr>
      </p:pic>
      <p:sp>
        <p:nvSpPr>
          <p:cNvPr id="474" name="Google Shape;474;p73"/>
          <p:cNvSpPr txBox="1"/>
          <p:nvPr>
            <p:ph type="title"/>
          </p:nvPr>
        </p:nvSpPr>
        <p:spPr>
          <a:xfrm>
            <a:off x="185350" y="679625"/>
            <a:ext cx="2683200" cy="1042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Ladder of Inference </a:t>
            </a:r>
            <a:endParaRPr/>
          </a:p>
        </p:txBody>
      </p:sp>
      <p:sp>
        <p:nvSpPr>
          <p:cNvPr id="475" name="Google Shape;475;p73"/>
          <p:cNvSpPr txBox="1"/>
          <p:nvPr>
            <p:ph idx="1" type="body"/>
          </p:nvPr>
        </p:nvSpPr>
        <p:spPr>
          <a:xfrm>
            <a:off x="185350" y="1798300"/>
            <a:ext cx="2683200" cy="2540100"/>
          </a:xfrm>
          <a:prstGeom prst="rect">
            <a:avLst/>
          </a:prstGeom>
        </p:spPr>
        <p:txBody>
          <a:bodyPr anchorCtr="0" anchor="t" bIns="91425" lIns="91425" spcFirstLastPara="1" rIns="91425" wrap="square" tIns="91425">
            <a:normAutofit fontScale="77500" lnSpcReduction="10000"/>
          </a:bodyPr>
          <a:lstStyle/>
          <a:p>
            <a:pPr indent="-327025" lvl="0" marL="457200" rtl="0" algn="l">
              <a:spcBef>
                <a:spcPts val="0"/>
              </a:spcBef>
              <a:spcAft>
                <a:spcPts val="0"/>
              </a:spcAft>
              <a:buClr>
                <a:schemeClr val="dk2"/>
              </a:buClr>
              <a:buSzPct val="100000"/>
              <a:buAutoNum type="arabicPeriod"/>
            </a:pPr>
            <a:r>
              <a:rPr lang="en" sz="2000">
                <a:solidFill>
                  <a:schemeClr val="dk2"/>
                </a:solidFill>
              </a:rPr>
              <a:t>Observe reality</a:t>
            </a:r>
            <a:endParaRPr sz="2000">
              <a:solidFill>
                <a:schemeClr val="dk2"/>
              </a:solidFill>
            </a:endParaRPr>
          </a:p>
          <a:p>
            <a:pPr indent="-327025" lvl="0" marL="457200" rtl="0" algn="l">
              <a:spcBef>
                <a:spcPts val="0"/>
              </a:spcBef>
              <a:spcAft>
                <a:spcPts val="0"/>
              </a:spcAft>
              <a:buClr>
                <a:schemeClr val="dk2"/>
              </a:buClr>
              <a:buSzPct val="100000"/>
              <a:buAutoNum type="arabicPeriod"/>
            </a:pPr>
            <a:r>
              <a:rPr lang="en" sz="2000">
                <a:solidFill>
                  <a:schemeClr val="dk2"/>
                </a:solidFill>
              </a:rPr>
              <a:t>Select data</a:t>
            </a:r>
            <a:endParaRPr sz="2000">
              <a:solidFill>
                <a:schemeClr val="dk2"/>
              </a:solidFill>
            </a:endParaRPr>
          </a:p>
          <a:p>
            <a:pPr indent="-327025" lvl="0" marL="457200" rtl="0" algn="l">
              <a:spcBef>
                <a:spcPts val="0"/>
              </a:spcBef>
              <a:spcAft>
                <a:spcPts val="0"/>
              </a:spcAft>
              <a:buClr>
                <a:schemeClr val="dk2"/>
              </a:buClr>
              <a:buSzPct val="100000"/>
              <a:buAutoNum type="arabicPeriod"/>
            </a:pPr>
            <a:r>
              <a:rPr lang="en" sz="2000">
                <a:solidFill>
                  <a:schemeClr val="dk2"/>
                </a:solidFill>
              </a:rPr>
              <a:t>Add context from experiences &amp; beliefs</a:t>
            </a:r>
            <a:endParaRPr sz="2000">
              <a:solidFill>
                <a:schemeClr val="dk2"/>
              </a:solidFill>
            </a:endParaRPr>
          </a:p>
          <a:p>
            <a:pPr indent="-327025" lvl="0" marL="457200" rtl="0" algn="l">
              <a:spcBef>
                <a:spcPts val="0"/>
              </a:spcBef>
              <a:spcAft>
                <a:spcPts val="0"/>
              </a:spcAft>
              <a:buClr>
                <a:schemeClr val="dk2"/>
              </a:buClr>
              <a:buSzPct val="100000"/>
              <a:buAutoNum type="arabicPeriod"/>
            </a:pPr>
            <a:r>
              <a:rPr lang="en" sz="2000">
                <a:solidFill>
                  <a:schemeClr val="dk2"/>
                </a:solidFill>
              </a:rPr>
              <a:t>Make assumptions</a:t>
            </a:r>
            <a:endParaRPr sz="2000">
              <a:solidFill>
                <a:schemeClr val="dk2"/>
              </a:solidFill>
            </a:endParaRPr>
          </a:p>
          <a:p>
            <a:pPr indent="-327025" lvl="0" marL="457200" rtl="0" algn="l">
              <a:spcBef>
                <a:spcPts val="0"/>
              </a:spcBef>
              <a:spcAft>
                <a:spcPts val="0"/>
              </a:spcAft>
              <a:buClr>
                <a:schemeClr val="dk2"/>
              </a:buClr>
              <a:buSzPct val="100000"/>
              <a:buAutoNum type="arabicPeriod"/>
            </a:pPr>
            <a:r>
              <a:rPr lang="en" sz="2000">
                <a:solidFill>
                  <a:schemeClr val="dk2"/>
                </a:solidFill>
              </a:rPr>
              <a:t>Draw conclusions</a:t>
            </a:r>
            <a:endParaRPr sz="2000">
              <a:solidFill>
                <a:schemeClr val="dk2"/>
              </a:solidFill>
            </a:endParaRPr>
          </a:p>
          <a:p>
            <a:pPr indent="-327025" lvl="0" marL="457200" rtl="0" algn="l">
              <a:spcBef>
                <a:spcPts val="0"/>
              </a:spcBef>
              <a:spcAft>
                <a:spcPts val="0"/>
              </a:spcAft>
              <a:buClr>
                <a:schemeClr val="dk2"/>
              </a:buClr>
              <a:buSzPct val="100000"/>
              <a:buAutoNum type="arabicPeriod"/>
            </a:pPr>
            <a:r>
              <a:rPr lang="en" sz="2000">
                <a:solidFill>
                  <a:schemeClr val="dk2"/>
                </a:solidFill>
              </a:rPr>
              <a:t>Adopt beliefs based on conclusions</a:t>
            </a:r>
            <a:endParaRPr sz="2000">
              <a:solidFill>
                <a:schemeClr val="dk2"/>
              </a:solidFill>
            </a:endParaRPr>
          </a:p>
          <a:p>
            <a:pPr indent="-327025" lvl="0" marL="457200" rtl="0" algn="l">
              <a:spcBef>
                <a:spcPts val="0"/>
              </a:spcBef>
              <a:spcAft>
                <a:spcPts val="0"/>
              </a:spcAft>
              <a:buClr>
                <a:schemeClr val="dk2"/>
              </a:buClr>
              <a:buSzPct val="100000"/>
              <a:buAutoNum type="arabicPeriod"/>
            </a:pPr>
            <a:r>
              <a:rPr lang="en" sz="2000">
                <a:solidFill>
                  <a:schemeClr val="dk2"/>
                </a:solidFill>
              </a:rPr>
              <a:t>Act </a:t>
            </a:r>
            <a:endParaRPr/>
          </a:p>
        </p:txBody>
      </p:sp>
      <p:sp>
        <p:nvSpPr>
          <p:cNvPr id="476" name="Google Shape;476;p73"/>
          <p:cNvSpPr txBox="1"/>
          <p:nvPr/>
        </p:nvSpPr>
        <p:spPr>
          <a:xfrm>
            <a:off x="7692900" y="4526100"/>
            <a:ext cx="1451100" cy="573600"/>
          </a:xfrm>
          <a:prstGeom prst="rect">
            <a:avLst/>
          </a:prstGeom>
          <a:noFill/>
          <a:ln>
            <a:noFill/>
          </a:ln>
        </p:spPr>
        <p:txBody>
          <a:bodyPr anchorCtr="0" anchor="t" bIns="91425" lIns="91425" spcFirstLastPara="1" rIns="91425" wrap="square" tIns="91425">
            <a:spAutoFit/>
          </a:bodyPr>
          <a:lstStyle/>
          <a:p>
            <a:pPr indent="0" lvl="0" marL="0" rtl="0" algn="l">
              <a:lnSpc>
                <a:spcPct val="107000"/>
              </a:lnSpc>
              <a:spcBef>
                <a:spcPts val="0"/>
              </a:spcBef>
              <a:spcAft>
                <a:spcPts val="0"/>
              </a:spcAft>
              <a:buNone/>
            </a:pPr>
            <a:r>
              <a:rPr lang="en" sz="600">
                <a:solidFill>
                  <a:schemeClr val="dk1"/>
                </a:solidFill>
                <a:latin typeface="Calibri"/>
                <a:ea typeface="Calibri"/>
                <a:cs typeface="Calibri"/>
                <a:sym typeface="Calibri"/>
              </a:rPr>
              <a:t>Source: Senge, Peter, Et al. The Fifth Discipline Fieldbook: Strategies &amp; Tools for Building a Learning Organization. New York: Doubleday, 1994</a:t>
            </a:r>
            <a:endParaRPr sz="9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0" name="Shape 480"/>
        <p:cNvGrpSpPr/>
        <p:nvPr/>
      </p:nvGrpSpPr>
      <p:grpSpPr>
        <a:xfrm>
          <a:off x="0" y="0"/>
          <a:ext cx="0" cy="0"/>
          <a:chOff x="0" y="0"/>
          <a:chExt cx="0" cy="0"/>
        </a:xfrm>
      </p:grpSpPr>
      <p:sp>
        <p:nvSpPr>
          <p:cNvPr id="481" name="Google Shape;481;p74"/>
          <p:cNvSpPr txBox="1"/>
          <p:nvPr>
            <p:ph type="title"/>
          </p:nvPr>
        </p:nvSpPr>
        <p:spPr>
          <a:xfrm>
            <a:off x="311700" y="154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Walking Down the Ladder of Inference </a:t>
            </a:r>
            <a:endParaRPr/>
          </a:p>
        </p:txBody>
      </p:sp>
      <p:sp>
        <p:nvSpPr>
          <p:cNvPr id="482" name="Google Shape;482;p74"/>
          <p:cNvSpPr txBox="1"/>
          <p:nvPr>
            <p:ph idx="1" type="body"/>
          </p:nvPr>
        </p:nvSpPr>
        <p:spPr>
          <a:xfrm>
            <a:off x="311700" y="727500"/>
            <a:ext cx="8717700" cy="4158300"/>
          </a:xfrm>
          <a:prstGeom prst="rect">
            <a:avLst/>
          </a:prstGeom>
        </p:spPr>
        <p:txBody>
          <a:bodyPr anchorCtr="0" anchor="t" bIns="91425" lIns="91425" spcFirstLastPara="1" rIns="91425" wrap="square" tIns="91425">
            <a:noAutofit/>
          </a:bodyPr>
          <a:lstStyle/>
          <a:p>
            <a:pPr indent="-361950" lvl="0" marL="457200" rtl="0" algn="l">
              <a:spcBef>
                <a:spcPts val="1400"/>
              </a:spcBef>
              <a:spcAft>
                <a:spcPts val="0"/>
              </a:spcAft>
              <a:buClr>
                <a:srgbClr val="0A171C"/>
              </a:buClr>
              <a:buSzPts val="2100"/>
              <a:buAutoNum type="arabicPeriod"/>
            </a:pPr>
            <a:r>
              <a:rPr lang="en" sz="2100">
                <a:solidFill>
                  <a:srgbClr val="0A171C"/>
                </a:solidFill>
                <a:highlight>
                  <a:srgbClr val="FEFDFB"/>
                </a:highlight>
              </a:rPr>
              <a:t>Actions: Why do I believe this to be the right action? What are some alternative options?</a:t>
            </a:r>
            <a:endParaRPr sz="2100">
              <a:solidFill>
                <a:srgbClr val="0A171C"/>
              </a:solidFill>
              <a:highlight>
                <a:srgbClr val="FEFDFB"/>
              </a:highlight>
            </a:endParaRPr>
          </a:p>
          <a:p>
            <a:pPr indent="-361950" lvl="0" marL="457200" rtl="0" algn="l">
              <a:spcBef>
                <a:spcPts val="0"/>
              </a:spcBef>
              <a:spcAft>
                <a:spcPts val="0"/>
              </a:spcAft>
              <a:buClr>
                <a:srgbClr val="0A171C"/>
              </a:buClr>
              <a:buSzPts val="2100"/>
              <a:buAutoNum type="arabicPeriod"/>
            </a:pPr>
            <a:r>
              <a:rPr lang="en" sz="2100">
                <a:solidFill>
                  <a:srgbClr val="0A171C"/>
                </a:solidFill>
                <a:highlight>
                  <a:srgbClr val="FEFDFB"/>
                </a:highlight>
              </a:rPr>
              <a:t>Beliefs: What beliefs do I hold about this? What conclusions are they based on?</a:t>
            </a:r>
            <a:endParaRPr sz="2100">
              <a:solidFill>
                <a:srgbClr val="0A171C"/>
              </a:solidFill>
              <a:highlight>
                <a:srgbClr val="FEFDFB"/>
              </a:highlight>
            </a:endParaRPr>
          </a:p>
          <a:p>
            <a:pPr indent="-361950" lvl="0" marL="457200" rtl="0" algn="l">
              <a:spcBef>
                <a:spcPts val="0"/>
              </a:spcBef>
              <a:spcAft>
                <a:spcPts val="0"/>
              </a:spcAft>
              <a:buClr>
                <a:srgbClr val="0A171C"/>
              </a:buClr>
              <a:buSzPts val="2100"/>
              <a:buAutoNum type="arabicPeriod"/>
            </a:pPr>
            <a:r>
              <a:rPr lang="en" sz="2100">
                <a:solidFill>
                  <a:srgbClr val="0A171C"/>
                </a:solidFill>
                <a:highlight>
                  <a:srgbClr val="FEFDFB"/>
                </a:highlight>
              </a:rPr>
              <a:t>Conclusions: Why did I conclude this? What are my assumptions there?</a:t>
            </a:r>
            <a:endParaRPr sz="2100">
              <a:solidFill>
                <a:srgbClr val="0A171C"/>
              </a:solidFill>
              <a:highlight>
                <a:srgbClr val="FEFDFB"/>
              </a:highlight>
            </a:endParaRPr>
          </a:p>
          <a:p>
            <a:pPr indent="-361950" lvl="0" marL="457200" rtl="0" algn="l">
              <a:spcBef>
                <a:spcPts val="0"/>
              </a:spcBef>
              <a:spcAft>
                <a:spcPts val="0"/>
              </a:spcAft>
              <a:buClr>
                <a:srgbClr val="0A171C"/>
              </a:buClr>
              <a:buSzPts val="2100"/>
              <a:buAutoNum type="arabicPeriod"/>
            </a:pPr>
            <a:r>
              <a:rPr lang="en" sz="2100">
                <a:solidFill>
                  <a:srgbClr val="0A171C"/>
                </a:solidFill>
                <a:highlight>
                  <a:srgbClr val="FEFDFB"/>
                </a:highlight>
              </a:rPr>
              <a:t>Assumptions:Are my assumptions valid? Why am I assuming this? </a:t>
            </a:r>
            <a:endParaRPr sz="2100">
              <a:solidFill>
                <a:srgbClr val="0A171C"/>
              </a:solidFill>
              <a:highlight>
                <a:srgbClr val="FEFDFB"/>
              </a:highlight>
            </a:endParaRPr>
          </a:p>
          <a:p>
            <a:pPr indent="-361950" lvl="0" marL="457200" rtl="0" algn="l">
              <a:spcBef>
                <a:spcPts val="0"/>
              </a:spcBef>
              <a:spcAft>
                <a:spcPts val="0"/>
              </a:spcAft>
              <a:buClr>
                <a:srgbClr val="0A171C"/>
              </a:buClr>
              <a:buSzPts val="2100"/>
              <a:buAutoNum type="arabicPeriod"/>
            </a:pPr>
            <a:r>
              <a:rPr lang="en" sz="2100">
                <a:solidFill>
                  <a:srgbClr val="0A171C"/>
                </a:solidFill>
                <a:highlight>
                  <a:srgbClr val="FEFDFB"/>
                </a:highlight>
              </a:rPr>
              <a:t>Interpretations: Am I looking at this data objectively? What other meanings could they have?</a:t>
            </a:r>
            <a:endParaRPr sz="2100">
              <a:solidFill>
                <a:srgbClr val="0A171C"/>
              </a:solidFill>
              <a:highlight>
                <a:srgbClr val="FEFDFB"/>
              </a:highlight>
            </a:endParaRPr>
          </a:p>
          <a:p>
            <a:pPr indent="-361950" lvl="0" marL="457200" rtl="0" algn="l">
              <a:spcBef>
                <a:spcPts val="0"/>
              </a:spcBef>
              <a:spcAft>
                <a:spcPts val="0"/>
              </a:spcAft>
              <a:buClr>
                <a:srgbClr val="0A171C"/>
              </a:buClr>
              <a:buSzPts val="2100"/>
              <a:buAutoNum type="arabicPeriod"/>
            </a:pPr>
            <a:r>
              <a:rPr lang="en" sz="2100">
                <a:solidFill>
                  <a:srgbClr val="0A171C"/>
                </a:solidFill>
                <a:highlight>
                  <a:srgbClr val="FEFDFB"/>
                </a:highlight>
              </a:rPr>
              <a:t>Selected data: What did I ignore or didn't pay attention to? Are there other sources of data I didn't consider?</a:t>
            </a:r>
            <a:endParaRPr sz="2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5"/>
          <p:cNvSpPr/>
          <p:nvPr/>
        </p:nvSpPr>
        <p:spPr>
          <a:xfrm>
            <a:off x="0" y="0"/>
            <a:ext cx="2811300" cy="5143500"/>
          </a:xfrm>
          <a:prstGeom prst="rect">
            <a:avLst/>
          </a:prstGeom>
          <a:solidFill>
            <a:srgbClr val="FFFFFF">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75"/>
          <p:cNvSpPr txBox="1"/>
          <p:nvPr>
            <p:ph type="title"/>
          </p:nvPr>
        </p:nvSpPr>
        <p:spPr>
          <a:xfrm>
            <a:off x="0" y="0"/>
            <a:ext cx="2336400" cy="401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Your Turn</a:t>
            </a:r>
            <a:endParaRPr/>
          </a:p>
        </p:txBody>
      </p:sp>
      <p:sp>
        <p:nvSpPr>
          <p:cNvPr id="489" name="Google Shape;489;p75"/>
          <p:cNvSpPr txBox="1"/>
          <p:nvPr>
            <p:ph idx="1" type="body"/>
          </p:nvPr>
        </p:nvSpPr>
        <p:spPr>
          <a:xfrm>
            <a:off x="94875" y="401700"/>
            <a:ext cx="2410800" cy="465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Individually, look at the picture:</a:t>
            </a:r>
            <a:endParaRPr sz="1600"/>
          </a:p>
          <a:p>
            <a:pPr indent="-330200" lvl="0" marL="457200" rtl="0" algn="l">
              <a:spcBef>
                <a:spcPts val="0"/>
              </a:spcBef>
              <a:spcAft>
                <a:spcPts val="0"/>
              </a:spcAft>
              <a:buSzPts val="1600"/>
              <a:buChar char="●"/>
            </a:pPr>
            <a:r>
              <a:rPr lang="en" sz="1600"/>
              <a:t>What do you notice 1st? 2nd? 3rd? </a:t>
            </a:r>
            <a:endParaRPr sz="1600"/>
          </a:p>
          <a:p>
            <a:pPr indent="-330200" lvl="0" marL="457200" rtl="0" algn="l">
              <a:spcBef>
                <a:spcPts val="0"/>
              </a:spcBef>
              <a:spcAft>
                <a:spcPts val="0"/>
              </a:spcAft>
              <a:buSzPts val="1600"/>
              <a:buChar char="●"/>
            </a:pPr>
            <a:r>
              <a:rPr lang="en" sz="1600"/>
              <a:t>Make up a story about those 3 things</a:t>
            </a:r>
            <a:endParaRPr sz="1600"/>
          </a:p>
          <a:p>
            <a:pPr indent="0" lvl="0" marL="0" rtl="0" algn="l">
              <a:spcBef>
                <a:spcPts val="1600"/>
              </a:spcBef>
              <a:spcAft>
                <a:spcPts val="0"/>
              </a:spcAft>
              <a:buNone/>
            </a:pPr>
            <a:r>
              <a:rPr lang="en" sz="1600"/>
              <a:t>In pairs, share:</a:t>
            </a:r>
            <a:endParaRPr sz="1600"/>
          </a:p>
          <a:p>
            <a:pPr indent="-330200" lvl="0" marL="457200" rtl="0" algn="l">
              <a:spcBef>
                <a:spcPts val="0"/>
              </a:spcBef>
              <a:spcAft>
                <a:spcPts val="0"/>
              </a:spcAft>
              <a:buSzPts val="1600"/>
              <a:buChar char="●"/>
            </a:pPr>
            <a:r>
              <a:rPr lang="en" sz="1600"/>
              <a:t>What did you notice first?</a:t>
            </a:r>
            <a:endParaRPr sz="1600"/>
          </a:p>
          <a:p>
            <a:pPr indent="-330200" lvl="0" marL="457200" rtl="0" algn="l">
              <a:spcBef>
                <a:spcPts val="0"/>
              </a:spcBef>
              <a:spcAft>
                <a:spcPts val="0"/>
              </a:spcAft>
              <a:buSzPts val="1600"/>
              <a:buChar char="●"/>
            </a:pPr>
            <a:r>
              <a:rPr lang="en" sz="1600"/>
              <a:t>What stories did you create?</a:t>
            </a:r>
            <a:endParaRPr sz="1600"/>
          </a:p>
          <a:p>
            <a:pPr indent="-330200" lvl="0" marL="457200" rtl="0" algn="l">
              <a:spcBef>
                <a:spcPts val="0"/>
              </a:spcBef>
              <a:spcAft>
                <a:spcPts val="0"/>
              </a:spcAft>
              <a:buSzPts val="1600"/>
              <a:buChar char="●"/>
            </a:pPr>
            <a:r>
              <a:rPr lang="en" sz="1600"/>
              <a:t>Reflect on what differences exist and why? </a:t>
            </a:r>
            <a:endParaRPr sz="1600"/>
          </a:p>
        </p:txBody>
      </p:sp>
      <p:pic>
        <p:nvPicPr>
          <p:cNvPr id="490" name="Google Shape;490;p75"/>
          <p:cNvPicPr preferRelativeResize="0"/>
          <p:nvPr/>
        </p:nvPicPr>
        <p:blipFill>
          <a:blip r:embed="rId3">
            <a:alphaModFix/>
          </a:blip>
          <a:stretch>
            <a:fillRect/>
          </a:stretch>
        </p:blipFill>
        <p:spPr>
          <a:xfrm>
            <a:off x="2569275" y="0"/>
            <a:ext cx="6574725" cy="51435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6"/>
          <p:cNvSpPr txBox="1"/>
          <p:nvPr>
            <p:ph type="title"/>
          </p:nvPr>
        </p:nvSpPr>
        <p:spPr>
          <a:xfrm>
            <a:off x="173450" y="1685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Generative Questions</a:t>
            </a:r>
            <a:endParaRPr/>
          </a:p>
        </p:txBody>
      </p:sp>
      <p:sp>
        <p:nvSpPr>
          <p:cNvPr id="496" name="Google Shape;496;p76"/>
          <p:cNvSpPr txBox="1"/>
          <p:nvPr>
            <p:ph idx="1" type="body"/>
          </p:nvPr>
        </p:nvSpPr>
        <p:spPr>
          <a:xfrm>
            <a:off x="173450" y="741200"/>
            <a:ext cx="4809600" cy="4225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Generates reflection and creativity by:</a:t>
            </a:r>
            <a:endParaRPr sz="2000"/>
          </a:p>
          <a:p>
            <a:pPr indent="-330200" lvl="1" marL="914400" rtl="0" algn="l">
              <a:spcBef>
                <a:spcPts val="0"/>
              </a:spcBef>
              <a:spcAft>
                <a:spcPts val="0"/>
              </a:spcAft>
              <a:buSzPts val="1600"/>
              <a:buChar char="○"/>
            </a:pPr>
            <a:r>
              <a:rPr lang="en" sz="1600"/>
              <a:t>Asking open-ended questions</a:t>
            </a:r>
            <a:endParaRPr sz="1600"/>
          </a:p>
          <a:p>
            <a:pPr indent="-330200" lvl="1" marL="914400" rtl="0" algn="l">
              <a:spcBef>
                <a:spcPts val="0"/>
              </a:spcBef>
              <a:spcAft>
                <a:spcPts val="0"/>
              </a:spcAft>
              <a:buSzPts val="1600"/>
              <a:buChar char="○"/>
            </a:pPr>
            <a:r>
              <a:rPr lang="en" sz="1600"/>
              <a:t>Starting with “What if”, “why”, “how might we” </a:t>
            </a:r>
            <a:endParaRPr sz="1600"/>
          </a:p>
          <a:p>
            <a:pPr indent="-355600" lvl="0" marL="457200" rtl="0" algn="l">
              <a:spcBef>
                <a:spcPts val="0"/>
              </a:spcBef>
              <a:spcAft>
                <a:spcPts val="0"/>
              </a:spcAft>
              <a:buSzPts val="2000"/>
              <a:buChar char="●"/>
            </a:pPr>
            <a:r>
              <a:rPr lang="en" sz="2000"/>
              <a:t>Includes a clear scope and positive intent of inquiry to move forward</a:t>
            </a:r>
            <a:endParaRPr sz="2000"/>
          </a:p>
          <a:p>
            <a:pPr indent="-355600" lvl="0" marL="457200" rtl="0" algn="l">
              <a:spcBef>
                <a:spcPts val="0"/>
              </a:spcBef>
              <a:spcAft>
                <a:spcPts val="0"/>
              </a:spcAft>
              <a:buSzPts val="2000"/>
              <a:buChar char="●"/>
            </a:pPr>
            <a:r>
              <a:rPr lang="en" sz="2000"/>
              <a:t>Anchored in </a:t>
            </a:r>
            <a:r>
              <a:rPr lang="en" sz="2000"/>
              <a:t>constructive</a:t>
            </a:r>
            <a:r>
              <a:rPr lang="en" sz="2000"/>
              <a:t> intent </a:t>
            </a:r>
            <a:endParaRPr sz="2000"/>
          </a:p>
          <a:p>
            <a:pPr indent="0" lvl="0" marL="0" rtl="0" algn="l">
              <a:spcBef>
                <a:spcPts val="1200"/>
              </a:spcBef>
              <a:spcAft>
                <a:spcPts val="1200"/>
              </a:spcAft>
              <a:buNone/>
            </a:pPr>
            <a:r>
              <a:rPr lang="en" sz="2000"/>
              <a:t>Does our decision lack perspective? &gt;&gt;&gt;&gt; What would someone who had a very different set of beliefs than we do say about our decision?</a:t>
            </a:r>
            <a:endParaRPr sz="2000"/>
          </a:p>
        </p:txBody>
      </p:sp>
      <p:pic>
        <p:nvPicPr>
          <p:cNvPr id="497" name="Google Shape;497;p76"/>
          <p:cNvPicPr preferRelativeResize="0"/>
          <p:nvPr/>
        </p:nvPicPr>
        <p:blipFill>
          <a:blip r:embed="rId3">
            <a:alphaModFix/>
          </a:blip>
          <a:stretch>
            <a:fillRect/>
          </a:stretch>
        </p:blipFill>
        <p:spPr>
          <a:xfrm>
            <a:off x="4859700" y="0"/>
            <a:ext cx="4284301" cy="5143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REFRAMING: Name It &gt; Flip It &gt; Frame It</a:t>
            </a:r>
            <a:endParaRPr/>
          </a:p>
        </p:txBody>
      </p:sp>
      <p:sp>
        <p:nvSpPr>
          <p:cNvPr id="503" name="Google Shape;503;p7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sz="2300"/>
          </a:p>
        </p:txBody>
      </p:sp>
      <p:pic>
        <p:nvPicPr>
          <p:cNvPr id="504" name="Google Shape;504;p77"/>
          <p:cNvPicPr preferRelativeResize="0"/>
          <p:nvPr/>
        </p:nvPicPr>
        <p:blipFill>
          <a:blip r:embed="rId3">
            <a:alphaModFix/>
          </a:blip>
          <a:stretch>
            <a:fillRect/>
          </a:stretch>
        </p:blipFill>
        <p:spPr>
          <a:xfrm flipH="1">
            <a:off x="8056575" y="192625"/>
            <a:ext cx="928850" cy="928850"/>
          </a:xfrm>
          <a:prstGeom prst="rect">
            <a:avLst/>
          </a:prstGeom>
          <a:noFill/>
          <a:ln>
            <a:noFill/>
          </a:ln>
        </p:spPr>
      </p:pic>
      <p:grpSp>
        <p:nvGrpSpPr>
          <p:cNvPr id="505" name="Google Shape;505;p77"/>
          <p:cNvGrpSpPr/>
          <p:nvPr/>
        </p:nvGrpSpPr>
        <p:grpSpPr>
          <a:xfrm>
            <a:off x="5632317" y="1189775"/>
            <a:ext cx="3305700" cy="3483000"/>
            <a:chOff x="5632317" y="1189775"/>
            <a:chExt cx="3305700" cy="3483000"/>
          </a:xfrm>
        </p:grpSpPr>
        <p:sp>
          <p:nvSpPr>
            <p:cNvPr id="506" name="Google Shape;506;p77"/>
            <p:cNvSpPr/>
            <p:nvPr/>
          </p:nvSpPr>
          <p:spPr>
            <a:xfrm>
              <a:off x="5632317" y="1189775"/>
              <a:ext cx="3305700" cy="669000"/>
            </a:xfrm>
            <a:prstGeom prst="chevron">
              <a:avLst>
                <a:gd fmla="val 50000" name="adj"/>
              </a:avLst>
            </a:prstGeom>
            <a:solidFill>
              <a:srgbClr val="307B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FFFFFF"/>
                  </a:solidFill>
                  <a:latin typeface="Roboto"/>
                  <a:ea typeface="Roboto"/>
                  <a:cs typeface="Roboto"/>
                  <a:sym typeface="Roboto"/>
                </a:rPr>
                <a:t>Frame It</a:t>
              </a:r>
              <a:endParaRPr sz="1900">
                <a:solidFill>
                  <a:srgbClr val="FFFFFF"/>
                </a:solidFill>
                <a:latin typeface="Roboto"/>
                <a:ea typeface="Roboto"/>
                <a:cs typeface="Roboto"/>
                <a:sym typeface="Roboto"/>
              </a:endParaRPr>
            </a:p>
          </p:txBody>
        </p:sp>
        <p:sp>
          <p:nvSpPr>
            <p:cNvPr id="507" name="Google Shape;507;p77"/>
            <p:cNvSpPr txBox="1"/>
            <p:nvPr/>
          </p:nvSpPr>
          <p:spPr>
            <a:xfrm>
              <a:off x="6167075" y="1858775"/>
              <a:ext cx="2665200" cy="281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100">
                  <a:solidFill>
                    <a:schemeClr val="dk1"/>
                  </a:solidFill>
                  <a:latin typeface="Roboto"/>
                  <a:ea typeface="Roboto"/>
                  <a:cs typeface="Roboto"/>
                  <a:sym typeface="Roboto"/>
                </a:rPr>
                <a:t>Frame it in reality</a:t>
              </a:r>
              <a:r>
                <a:rPr lang="en" sz="2100">
                  <a:solidFill>
                    <a:schemeClr val="dk1"/>
                  </a:solidFill>
                  <a:latin typeface="Roboto"/>
                  <a:ea typeface="Roboto"/>
                  <a:cs typeface="Roboto"/>
                  <a:sym typeface="Roboto"/>
                </a:rPr>
                <a:t>: powerful question(s) that help(s) actualize the “flipped” statement </a:t>
              </a:r>
              <a:endParaRPr sz="2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2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2100">
                  <a:solidFill>
                    <a:schemeClr val="dk1"/>
                  </a:solidFill>
                  <a:latin typeface="Roboto"/>
                  <a:ea typeface="Roboto"/>
                  <a:cs typeface="Roboto"/>
                  <a:sym typeface="Roboto"/>
                </a:rPr>
                <a:t>What might success look like? </a:t>
              </a:r>
              <a:endParaRPr i="1" sz="2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700">
                <a:latin typeface="Roboto"/>
                <a:ea typeface="Roboto"/>
                <a:cs typeface="Roboto"/>
                <a:sym typeface="Roboto"/>
              </a:endParaRPr>
            </a:p>
          </p:txBody>
        </p:sp>
      </p:grpSp>
      <p:grpSp>
        <p:nvGrpSpPr>
          <p:cNvPr id="508" name="Google Shape;508;p77"/>
          <p:cNvGrpSpPr/>
          <p:nvPr/>
        </p:nvGrpSpPr>
        <p:grpSpPr>
          <a:xfrm>
            <a:off x="0" y="1189989"/>
            <a:ext cx="3546900" cy="3482711"/>
            <a:chOff x="0" y="1189989"/>
            <a:chExt cx="3546900" cy="3482711"/>
          </a:xfrm>
        </p:grpSpPr>
        <p:sp>
          <p:nvSpPr>
            <p:cNvPr id="509" name="Google Shape;509;p77"/>
            <p:cNvSpPr/>
            <p:nvPr/>
          </p:nvSpPr>
          <p:spPr>
            <a:xfrm>
              <a:off x="0" y="1189989"/>
              <a:ext cx="3546900" cy="669000"/>
            </a:xfrm>
            <a:prstGeom prst="homePlate">
              <a:avLst>
                <a:gd fmla="val 50000" name="adj"/>
              </a:avLst>
            </a:prstGeom>
            <a:solidFill>
              <a:srgbClr val="0944A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FFFFFF"/>
                  </a:solidFill>
                  <a:latin typeface="Roboto"/>
                  <a:ea typeface="Roboto"/>
                  <a:cs typeface="Roboto"/>
                  <a:sym typeface="Roboto"/>
                </a:rPr>
                <a:t>Name It </a:t>
              </a:r>
              <a:endParaRPr sz="1900">
                <a:solidFill>
                  <a:srgbClr val="FFFFFF"/>
                </a:solidFill>
                <a:latin typeface="Roboto"/>
                <a:ea typeface="Roboto"/>
                <a:cs typeface="Roboto"/>
                <a:sym typeface="Roboto"/>
              </a:endParaRPr>
            </a:p>
          </p:txBody>
        </p:sp>
        <p:sp>
          <p:nvSpPr>
            <p:cNvPr id="510" name="Google Shape;510;p77"/>
            <p:cNvSpPr txBox="1"/>
            <p:nvPr/>
          </p:nvSpPr>
          <p:spPr>
            <a:xfrm>
              <a:off x="655350" y="1859000"/>
              <a:ext cx="2236200" cy="281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100">
                  <a:solidFill>
                    <a:schemeClr val="dk1"/>
                  </a:solidFill>
                  <a:latin typeface="Roboto"/>
                  <a:ea typeface="Roboto"/>
                  <a:cs typeface="Roboto"/>
                  <a:sym typeface="Roboto"/>
                </a:rPr>
                <a:t>Name the problem or concern</a:t>
              </a:r>
              <a:r>
                <a:rPr lang="en" sz="2100">
                  <a:solidFill>
                    <a:schemeClr val="dk1"/>
                  </a:solidFill>
                  <a:latin typeface="Roboto"/>
                  <a:ea typeface="Roboto"/>
                  <a:cs typeface="Roboto"/>
                  <a:sym typeface="Roboto"/>
                </a:rPr>
                <a:t> - often a negative statement</a:t>
              </a:r>
              <a:endParaRPr sz="2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2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2100">
                  <a:solidFill>
                    <a:schemeClr val="dk1"/>
                  </a:solidFill>
                  <a:latin typeface="Roboto"/>
                  <a:ea typeface="Roboto"/>
                  <a:cs typeface="Roboto"/>
                  <a:sym typeface="Roboto"/>
                </a:rPr>
                <a:t>We failed? Why did we fail?</a:t>
              </a:r>
              <a:endParaRPr i="1" sz="2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700">
                <a:latin typeface="Roboto"/>
                <a:ea typeface="Roboto"/>
                <a:cs typeface="Roboto"/>
                <a:sym typeface="Roboto"/>
              </a:endParaRPr>
            </a:p>
          </p:txBody>
        </p:sp>
      </p:grpSp>
      <p:grpSp>
        <p:nvGrpSpPr>
          <p:cNvPr id="511" name="Google Shape;511;p77"/>
          <p:cNvGrpSpPr/>
          <p:nvPr/>
        </p:nvGrpSpPr>
        <p:grpSpPr>
          <a:xfrm>
            <a:off x="2944204" y="1189775"/>
            <a:ext cx="3305700" cy="3483000"/>
            <a:chOff x="2944204" y="1189775"/>
            <a:chExt cx="3305700" cy="3483000"/>
          </a:xfrm>
        </p:grpSpPr>
        <p:sp>
          <p:nvSpPr>
            <p:cNvPr id="512" name="Google Shape;512;p77"/>
            <p:cNvSpPr/>
            <p:nvPr/>
          </p:nvSpPr>
          <p:spPr>
            <a:xfrm>
              <a:off x="2944204" y="1189775"/>
              <a:ext cx="3305700" cy="669000"/>
            </a:xfrm>
            <a:prstGeom prst="chevron">
              <a:avLst>
                <a:gd fmla="val 50000" name="adj"/>
              </a:avLst>
            </a:prstGeom>
            <a:solidFill>
              <a:srgbClr val="0D5D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FFFFFF"/>
                  </a:solidFill>
                  <a:latin typeface="Roboto"/>
                  <a:ea typeface="Roboto"/>
                  <a:cs typeface="Roboto"/>
                  <a:sym typeface="Roboto"/>
                </a:rPr>
                <a:t>Flip It </a:t>
              </a:r>
              <a:endParaRPr sz="1900">
                <a:solidFill>
                  <a:srgbClr val="FFFFFF"/>
                </a:solidFill>
                <a:latin typeface="Roboto"/>
                <a:ea typeface="Roboto"/>
                <a:cs typeface="Roboto"/>
                <a:sym typeface="Roboto"/>
              </a:endParaRPr>
            </a:p>
          </p:txBody>
        </p:sp>
        <p:sp>
          <p:nvSpPr>
            <p:cNvPr id="513" name="Google Shape;513;p77"/>
            <p:cNvSpPr txBox="1"/>
            <p:nvPr/>
          </p:nvSpPr>
          <p:spPr>
            <a:xfrm>
              <a:off x="3478950" y="1858775"/>
              <a:ext cx="2236200" cy="281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100">
                  <a:solidFill>
                    <a:schemeClr val="dk1"/>
                  </a:solidFill>
                  <a:latin typeface="Roboto"/>
                  <a:ea typeface="Roboto"/>
                  <a:cs typeface="Roboto"/>
                  <a:sym typeface="Roboto"/>
                </a:rPr>
                <a:t>Flip it to its opposite</a:t>
              </a:r>
              <a:r>
                <a:rPr lang="en" sz="2100">
                  <a:solidFill>
                    <a:schemeClr val="dk1"/>
                  </a:solidFill>
                  <a:latin typeface="Roboto"/>
                  <a:ea typeface="Roboto"/>
                  <a:cs typeface="Roboto"/>
                  <a:sym typeface="Roboto"/>
                </a:rPr>
                <a:t> - often a positive statement</a:t>
              </a:r>
              <a:endParaRPr sz="2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2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i="1" sz="2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2100">
                  <a:solidFill>
                    <a:schemeClr val="dk1"/>
                  </a:solidFill>
                  <a:latin typeface="Roboto"/>
                  <a:ea typeface="Roboto"/>
                  <a:cs typeface="Roboto"/>
                  <a:sym typeface="Roboto"/>
                </a:rPr>
                <a:t>We want to succeed</a:t>
              </a:r>
              <a:endParaRPr i="1" sz="2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2100">
                  <a:solidFill>
                    <a:schemeClr val="dk1"/>
                  </a:solidFill>
                  <a:latin typeface="Roboto"/>
                  <a:ea typeface="Roboto"/>
                  <a:cs typeface="Roboto"/>
                  <a:sym typeface="Roboto"/>
                </a:rPr>
                <a:t> </a:t>
              </a:r>
              <a:endParaRPr i="1" sz="21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21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700">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42"/>
          <p:cNvPicPr preferRelativeResize="0"/>
          <p:nvPr/>
        </p:nvPicPr>
        <p:blipFill rotWithShape="1">
          <a:blip r:embed="rId3">
            <a:alphaModFix amt="50000"/>
          </a:blip>
          <a:srcRect b="7806" l="0" r="0" t="7798"/>
          <a:stretch/>
        </p:blipFill>
        <p:spPr>
          <a:xfrm>
            <a:off x="0" y="0"/>
            <a:ext cx="9144003" cy="5143497"/>
          </a:xfrm>
          <a:prstGeom prst="rect">
            <a:avLst/>
          </a:prstGeom>
          <a:noFill/>
          <a:ln>
            <a:noFill/>
          </a:ln>
        </p:spPr>
      </p:pic>
      <p:sp>
        <p:nvSpPr>
          <p:cNvPr id="242" name="Google Shape;242;p42"/>
          <p:cNvSpPr txBox="1"/>
          <p:nvPr>
            <p:ph type="ctrTitle"/>
          </p:nvPr>
        </p:nvSpPr>
        <p:spPr>
          <a:xfrm>
            <a:off x="1837575" y="1251525"/>
            <a:ext cx="5445900" cy="26406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Human-Centered Change Basics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7" name="Shape 517"/>
        <p:cNvGrpSpPr/>
        <p:nvPr/>
      </p:nvGrpSpPr>
      <p:grpSpPr>
        <a:xfrm>
          <a:off x="0" y="0"/>
          <a:ext cx="0" cy="0"/>
          <a:chOff x="0" y="0"/>
          <a:chExt cx="0" cy="0"/>
        </a:xfrm>
      </p:grpSpPr>
      <p:pic>
        <p:nvPicPr>
          <p:cNvPr id="518" name="Google Shape;518;p78"/>
          <p:cNvPicPr preferRelativeResize="0"/>
          <p:nvPr/>
        </p:nvPicPr>
        <p:blipFill rotWithShape="1">
          <a:blip r:embed="rId3">
            <a:alphaModFix/>
          </a:blip>
          <a:srcRect b="119" l="0" r="0" t="119"/>
          <a:stretch/>
        </p:blipFill>
        <p:spPr>
          <a:xfrm>
            <a:off x="3047650" y="0"/>
            <a:ext cx="6096349" cy="5143500"/>
          </a:xfrm>
          <a:prstGeom prst="rect">
            <a:avLst/>
          </a:prstGeom>
          <a:noFill/>
          <a:ln>
            <a:noFill/>
          </a:ln>
        </p:spPr>
      </p:pic>
      <p:sp>
        <p:nvSpPr>
          <p:cNvPr id="519" name="Google Shape;519;p78"/>
          <p:cNvSpPr txBox="1"/>
          <p:nvPr>
            <p:ph idx="4294967295" type="title"/>
          </p:nvPr>
        </p:nvSpPr>
        <p:spPr>
          <a:xfrm>
            <a:off x="185350" y="352000"/>
            <a:ext cx="2653200" cy="407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t>Human-Centered </a:t>
            </a:r>
            <a:endParaRPr sz="2400"/>
          </a:p>
          <a:p>
            <a:pPr indent="0" lvl="0" marL="0" rtl="0" algn="ctr">
              <a:spcBef>
                <a:spcPts val="0"/>
              </a:spcBef>
              <a:spcAft>
                <a:spcPts val="0"/>
              </a:spcAft>
              <a:buNone/>
            </a:pPr>
            <a:r>
              <a:rPr lang="en" sz="2400"/>
              <a:t>+ </a:t>
            </a:r>
            <a:endParaRPr sz="2400"/>
          </a:p>
          <a:p>
            <a:pPr indent="0" lvl="0" marL="0" rtl="0" algn="l">
              <a:spcBef>
                <a:spcPts val="0"/>
              </a:spcBef>
              <a:spcAft>
                <a:spcPts val="0"/>
              </a:spcAft>
              <a:buNone/>
            </a:pPr>
            <a:r>
              <a:rPr lang="en" sz="2400" u="sng"/>
              <a:t>Empathy </a:t>
            </a:r>
            <a:r>
              <a:rPr lang="en" sz="2400"/>
              <a:t> Radical Candor</a:t>
            </a:r>
            <a:endParaRPr sz="2400"/>
          </a:p>
          <a:p>
            <a:pPr indent="0" lvl="0" marL="0" rtl="0" algn="l">
              <a:spcBef>
                <a:spcPts val="0"/>
              </a:spcBef>
              <a:spcAft>
                <a:spcPts val="0"/>
              </a:spcAft>
              <a:buNone/>
            </a:pPr>
            <a:r>
              <a:t/>
            </a:r>
            <a:endParaRPr sz="2000"/>
          </a:p>
          <a:p>
            <a:pPr indent="0" lvl="0" marL="0" rtl="0" algn="l">
              <a:spcBef>
                <a:spcPts val="0"/>
              </a:spcBef>
              <a:spcAft>
                <a:spcPts val="0"/>
              </a:spcAft>
              <a:buNone/>
            </a:pPr>
            <a:r>
              <a:rPr b="0" lang="en" sz="2000"/>
              <a:t>Shifting the dialogue towards healthy, thriving individuals anchored in trusting relationships</a:t>
            </a:r>
            <a:endParaRPr b="0" sz="2000"/>
          </a:p>
        </p:txBody>
      </p:sp>
      <p:sp>
        <p:nvSpPr>
          <p:cNvPr id="520" name="Google Shape;520;p78"/>
          <p:cNvSpPr txBox="1"/>
          <p:nvPr/>
        </p:nvSpPr>
        <p:spPr>
          <a:xfrm>
            <a:off x="7086600" y="4552950"/>
            <a:ext cx="2038500" cy="554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t>Graphic from: </a:t>
            </a:r>
            <a:r>
              <a:rPr lang="en" sz="800" u="sng">
                <a:solidFill>
                  <a:srgbClr val="2200CC"/>
                </a:solidFill>
                <a:highlight>
                  <a:srgbClr val="FFFFFF"/>
                </a:highlight>
                <a:hlinkClick r:id="rId4">
                  <a:extLst>
                    <a:ext uri="{A12FA001-AC4F-418D-AE19-62706E023703}">
                      <ahyp:hlinkClr val="tx"/>
                    </a:ext>
                  </a:extLst>
                </a:hlinkClick>
              </a:rPr>
              <a:t>https://www.radicalcandor.com/radical-candor-not-brutal-honesty/</a:t>
            </a:r>
            <a:r>
              <a:rPr lang="en" sz="800">
                <a:solidFill>
                  <a:srgbClr val="202124"/>
                </a:solidFill>
                <a:highlight>
                  <a:srgbClr val="FFFFFF"/>
                </a:highlight>
              </a:rPr>
              <a:t> </a:t>
            </a:r>
            <a:endParaRPr sz="5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79"/>
          <p:cNvPicPr preferRelativeResize="0"/>
          <p:nvPr/>
        </p:nvPicPr>
        <p:blipFill rotWithShape="1">
          <a:blip r:embed="rId3">
            <a:alphaModFix/>
          </a:blip>
          <a:srcRect b="1895" l="0" r="0" t="1895"/>
          <a:stretch/>
        </p:blipFill>
        <p:spPr>
          <a:xfrm>
            <a:off x="3047650" y="0"/>
            <a:ext cx="6096302" cy="5143502"/>
          </a:xfrm>
          <a:prstGeom prst="rect">
            <a:avLst/>
          </a:prstGeom>
          <a:noFill/>
          <a:ln>
            <a:noFill/>
          </a:ln>
        </p:spPr>
      </p:pic>
      <p:sp>
        <p:nvSpPr>
          <p:cNvPr id="526" name="Google Shape;526;p79"/>
          <p:cNvSpPr txBox="1"/>
          <p:nvPr>
            <p:ph type="title"/>
          </p:nvPr>
        </p:nvSpPr>
        <p:spPr>
          <a:xfrm>
            <a:off x="233600" y="829550"/>
            <a:ext cx="2566200" cy="443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Self-Reflection	</a:t>
            </a:r>
            <a:endParaRPr/>
          </a:p>
        </p:txBody>
      </p:sp>
      <p:sp>
        <p:nvSpPr>
          <p:cNvPr id="527" name="Google Shape;527;p79"/>
          <p:cNvSpPr txBox="1"/>
          <p:nvPr>
            <p:ph idx="1" type="body"/>
          </p:nvPr>
        </p:nvSpPr>
        <p:spPr>
          <a:xfrm>
            <a:off x="233600" y="1382525"/>
            <a:ext cx="2717100" cy="339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Learning Loop:</a:t>
            </a:r>
            <a:endParaRPr sz="2000"/>
          </a:p>
          <a:p>
            <a:pPr indent="-355600" lvl="0" marL="457200" rtl="0" algn="l">
              <a:spcBef>
                <a:spcPts val="1600"/>
              </a:spcBef>
              <a:spcAft>
                <a:spcPts val="0"/>
              </a:spcAft>
              <a:buSzPts val="2000"/>
              <a:buAutoNum type="arabicPeriod"/>
            </a:pPr>
            <a:r>
              <a:rPr lang="en" sz="2000"/>
              <a:t>What did I try?</a:t>
            </a:r>
            <a:endParaRPr sz="2000"/>
          </a:p>
          <a:p>
            <a:pPr indent="-355600" lvl="0" marL="457200" rtl="0" algn="l">
              <a:spcBef>
                <a:spcPts val="0"/>
              </a:spcBef>
              <a:spcAft>
                <a:spcPts val="0"/>
              </a:spcAft>
              <a:buSzPts val="2000"/>
              <a:buAutoNum type="arabicPeriod"/>
            </a:pPr>
            <a:r>
              <a:rPr lang="en" sz="2000"/>
              <a:t>Where did I succeed?</a:t>
            </a:r>
            <a:endParaRPr sz="2000"/>
          </a:p>
          <a:p>
            <a:pPr indent="-355600" lvl="0" marL="457200" rtl="0" algn="l">
              <a:spcBef>
                <a:spcPts val="0"/>
              </a:spcBef>
              <a:spcAft>
                <a:spcPts val="0"/>
              </a:spcAft>
              <a:buSzPts val="2000"/>
              <a:buAutoNum type="arabicPeriod"/>
            </a:pPr>
            <a:r>
              <a:rPr lang="en" sz="2000"/>
              <a:t>Where did I </a:t>
            </a:r>
            <a:r>
              <a:rPr lang="en" sz="2000"/>
              <a:t>struggle</a:t>
            </a:r>
            <a:r>
              <a:rPr lang="en" sz="2000"/>
              <a:t>?</a:t>
            </a:r>
            <a:endParaRPr sz="2000"/>
          </a:p>
          <a:p>
            <a:pPr indent="-355600" lvl="0" marL="457200" rtl="0" algn="l">
              <a:spcBef>
                <a:spcPts val="0"/>
              </a:spcBef>
              <a:spcAft>
                <a:spcPts val="0"/>
              </a:spcAft>
              <a:buSzPts val="2000"/>
              <a:buAutoNum type="arabicPeriod"/>
            </a:pPr>
            <a:r>
              <a:rPr lang="en" sz="2000"/>
              <a:t>What did I learn?</a:t>
            </a:r>
            <a:endParaRPr sz="2000"/>
          </a:p>
          <a:p>
            <a:pPr indent="-355600" lvl="0" marL="457200" rtl="0" algn="l">
              <a:spcBef>
                <a:spcPts val="0"/>
              </a:spcBef>
              <a:spcAft>
                <a:spcPts val="0"/>
              </a:spcAft>
              <a:buSzPts val="2000"/>
              <a:buAutoNum type="arabicPeriod"/>
            </a:pPr>
            <a:r>
              <a:rPr lang="en" sz="2000"/>
              <a:t>What will I try next? </a:t>
            </a:r>
            <a:endParaRPr sz="2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80"/>
          <p:cNvPicPr preferRelativeResize="0"/>
          <p:nvPr/>
        </p:nvPicPr>
        <p:blipFill rotWithShape="1">
          <a:blip r:embed="rId3">
            <a:alphaModFix/>
          </a:blip>
          <a:srcRect b="14918" l="0" r="0" t="14911"/>
          <a:stretch/>
        </p:blipFill>
        <p:spPr>
          <a:xfrm>
            <a:off x="1" y="0"/>
            <a:ext cx="9143999" cy="5143500"/>
          </a:xfrm>
          <a:prstGeom prst="rect">
            <a:avLst/>
          </a:prstGeom>
          <a:noFill/>
          <a:ln>
            <a:noFill/>
          </a:ln>
        </p:spPr>
      </p:pic>
      <p:sp>
        <p:nvSpPr>
          <p:cNvPr id="533" name="Google Shape;533;p80"/>
          <p:cNvSpPr/>
          <p:nvPr/>
        </p:nvSpPr>
        <p:spPr>
          <a:xfrm>
            <a:off x="0" y="861175"/>
            <a:ext cx="4568400" cy="3427800"/>
          </a:xfrm>
          <a:prstGeom prst="rect">
            <a:avLst/>
          </a:prstGeom>
          <a:solidFill>
            <a:srgbClr val="FFFFFF">
              <a:alpha val="8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80"/>
          <p:cNvSpPr txBox="1"/>
          <p:nvPr>
            <p:ph type="title"/>
          </p:nvPr>
        </p:nvSpPr>
        <p:spPr>
          <a:xfrm>
            <a:off x="329350" y="1108375"/>
            <a:ext cx="3997500" cy="4719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Reflection Questions</a:t>
            </a:r>
            <a:endParaRPr/>
          </a:p>
        </p:txBody>
      </p:sp>
      <p:sp>
        <p:nvSpPr>
          <p:cNvPr id="535" name="Google Shape;535;p80"/>
          <p:cNvSpPr txBox="1"/>
          <p:nvPr>
            <p:ph idx="1" type="body"/>
          </p:nvPr>
        </p:nvSpPr>
        <p:spPr>
          <a:xfrm>
            <a:off x="329350" y="1739250"/>
            <a:ext cx="3997500" cy="229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How do you process emotions through change? </a:t>
            </a:r>
            <a:endParaRPr sz="2000"/>
          </a:p>
          <a:p>
            <a:pPr indent="0" lvl="0" marL="0" rtl="0" algn="l">
              <a:spcBef>
                <a:spcPts val="1600"/>
              </a:spcBef>
              <a:spcAft>
                <a:spcPts val="0"/>
              </a:spcAft>
              <a:buNone/>
            </a:pPr>
            <a:r>
              <a:rPr lang="en" sz="2000"/>
              <a:t>How do you help others process their emotions? </a:t>
            </a:r>
            <a:endParaRPr sz="2000"/>
          </a:p>
          <a:p>
            <a:pPr indent="0" lvl="0" marL="0" rtl="0" algn="l">
              <a:spcBef>
                <a:spcPts val="1600"/>
              </a:spcBef>
              <a:spcAft>
                <a:spcPts val="1600"/>
              </a:spcAft>
              <a:buNone/>
            </a:pPr>
            <a:r>
              <a:rPr lang="en" sz="2000"/>
              <a:t>How do the two align/differ?</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 </a:t>
            </a:r>
            <a:endParaRPr/>
          </a:p>
        </p:txBody>
      </p:sp>
      <p:sp>
        <p:nvSpPr>
          <p:cNvPr id="541" name="Google Shape;541;p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55000"/>
          </a:bodyPr>
          <a:lstStyle/>
          <a:p>
            <a:pPr indent="0" lvl="0" marL="0" rtl="0" algn="l">
              <a:spcBef>
                <a:spcPts val="0"/>
              </a:spcBef>
              <a:spcAft>
                <a:spcPts val="0"/>
              </a:spcAft>
              <a:buNone/>
            </a:pPr>
            <a:r>
              <a:rPr lang="en"/>
              <a:t>William Bridges. Managing Transitions: Making the Most of Change.</a:t>
            </a:r>
            <a:endParaRPr/>
          </a:p>
          <a:p>
            <a:pPr indent="0" lvl="0" marL="0" rtl="0" algn="l">
              <a:spcBef>
                <a:spcPts val="1200"/>
              </a:spcBef>
              <a:spcAft>
                <a:spcPts val="0"/>
              </a:spcAft>
              <a:buNone/>
            </a:pPr>
            <a:r>
              <a:rPr lang="en"/>
              <a:t>adrienne maree brown. Emergent Strategy.</a:t>
            </a:r>
            <a:endParaRPr/>
          </a:p>
          <a:p>
            <a:pPr indent="0" lvl="0" marL="0" rtl="0" algn="l">
              <a:spcBef>
                <a:spcPts val="1200"/>
              </a:spcBef>
              <a:spcAft>
                <a:spcPts val="0"/>
              </a:spcAft>
              <a:buNone/>
            </a:pPr>
            <a:r>
              <a:rPr lang="en"/>
              <a:t>SAMHSA’s Concept of Trauma and Guidance for a Trauma-Informed Approach: </a:t>
            </a:r>
            <a:r>
              <a:rPr lang="en" u="sng">
                <a:solidFill>
                  <a:schemeClr val="hlink"/>
                </a:solidFill>
                <a:hlinkClick r:id="rId3"/>
              </a:rPr>
              <a:t>https://store.samhsa.gov/sites/default/files/d7/priv/sma14-4884.pdf</a:t>
            </a:r>
            <a:r>
              <a:rPr lang="en"/>
              <a:t> </a:t>
            </a:r>
            <a:endParaRPr/>
          </a:p>
          <a:p>
            <a:pPr indent="0" lvl="0" marL="0" rtl="0" algn="l">
              <a:spcBef>
                <a:spcPts val="1200"/>
              </a:spcBef>
              <a:spcAft>
                <a:spcPts val="0"/>
              </a:spcAft>
              <a:buNone/>
            </a:pPr>
            <a:r>
              <a:rPr lang="en"/>
              <a:t>Granite State College. Cultivating Your Leadership Capabilities - Chapter 9, A Leader’s Vision. </a:t>
            </a:r>
            <a:r>
              <a:rPr lang="en" u="sng">
                <a:solidFill>
                  <a:schemeClr val="hlink"/>
                </a:solidFill>
                <a:hlinkClick r:id="rId4"/>
              </a:rPr>
              <a:t>https://granite.pressbooks.pub/ld820/chapter/9/</a:t>
            </a:r>
            <a:endParaRPr/>
          </a:p>
          <a:p>
            <a:pPr indent="0" lvl="0" marL="0" rtl="0" algn="l">
              <a:spcBef>
                <a:spcPts val="1200"/>
              </a:spcBef>
              <a:spcAft>
                <a:spcPts val="0"/>
              </a:spcAft>
              <a:buNone/>
            </a:pPr>
            <a:r>
              <a:rPr lang="en"/>
              <a:t>Stewart D. Friedman. August 2008. Define Your Personal Leadership Vision. Harvard Business Review. </a:t>
            </a:r>
            <a:r>
              <a:rPr lang="en" u="sng">
                <a:solidFill>
                  <a:schemeClr val="hlink"/>
                </a:solidFill>
                <a:hlinkClick r:id="rId5"/>
              </a:rPr>
              <a:t>https://hbr.org/2008/08/title</a:t>
            </a:r>
            <a:r>
              <a:rPr lang="en"/>
              <a:t> </a:t>
            </a:r>
            <a:endParaRPr/>
          </a:p>
          <a:p>
            <a:pPr indent="0" lvl="0" marL="0" rtl="0" algn="l">
              <a:spcBef>
                <a:spcPts val="1200"/>
              </a:spcBef>
              <a:spcAft>
                <a:spcPts val="0"/>
              </a:spcAft>
              <a:buNone/>
            </a:pPr>
            <a:r>
              <a:rPr lang="en"/>
              <a:t>Jackie Stavros and Cheri Torres. Conversations worth having: Using appreciative inquiry to fue productive and meaningful engagement </a:t>
            </a:r>
            <a:endParaRPr/>
          </a:p>
          <a:p>
            <a:pPr indent="0" lvl="0" marL="0" rtl="0" algn="l">
              <a:spcBef>
                <a:spcPts val="1200"/>
              </a:spcBef>
              <a:spcAft>
                <a:spcPts val="0"/>
              </a:spcAft>
              <a:buNone/>
            </a:pPr>
            <a:r>
              <a:rPr lang="en"/>
              <a:t>Sarah Lewis, Jonathan Passmore, and Stefan Cantore. The Power of Conversation from Appreciative Inquiry for change management:  Using AI to facilitate organizational development.  </a:t>
            </a:r>
            <a:endParaRPr/>
          </a:p>
          <a:p>
            <a:pPr indent="0" lvl="0" marL="0" rtl="0" algn="l">
              <a:spcBef>
                <a:spcPts val="1200"/>
              </a:spcBef>
              <a:spcAft>
                <a:spcPts val="0"/>
              </a:spcAft>
              <a:buNone/>
            </a:pPr>
            <a:r>
              <a:rPr lang="en"/>
              <a:t>David L. Cooperrider, Jacqueline M. Stavros, and Diana K. Whitney. Appreciative Inquiry Handbook for Leaders of Change.</a:t>
            </a:r>
            <a:endParaRPr/>
          </a:p>
          <a:p>
            <a:pPr indent="0" lvl="0" marL="0" rtl="0" algn="l">
              <a:spcBef>
                <a:spcPts val="1200"/>
              </a:spcBef>
              <a:spcAft>
                <a:spcPts val="12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Further Reading</a:t>
            </a:r>
            <a:endParaRPr/>
          </a:p>
        </p:txBody>
      </p:sp>
      <p:sp>
        <p:nvSpPr>
          <p:cNvPr id="547" name="Google Shape;547;p8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Equity-Driven Systems Change (ESC) Model: A Toolkit for Improving Institutional Practice and Student Outcomes: </a:t>
            </a:r>
            <a:r>
              <a:rPr lang="en" u="sng">
                <a:solidFill>
                  <a:schemeClr val="hlink"/>
                </a:solidFill>
                <a:hlinkClick r:id="rId3"/>
              </a:rPr>
              <a:t>https://skylinecollege.edu/seeed/assets/resources/ESC-Toolkit.pdf</a:t>
            </a:r>
            <a:r>
              <a:rPr lang="en"/>
              <a:t>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43"/>
          <p:cNvPicPr preferRelativeResize="0"/>
          <p:nvPr/>
        </p:nvPicPr>
        <p:blipFill rotWithShape="1">
          <a:blip r:embed="rId3">
            <a:alphaModFix/>
          </a:blip>
          <a:srcRect b="0" l="20380" r="20374" t="0"/>
          <a:stretch/>
        </p:blipFill>
        <p:spPr>
          <a:xfrm>
            <a:off x="4572000" y="0"/>
            <a:ext cx="4572000" cy="5143500"/>
          </a:xfrm>
          <a:prstGeom prst="rect">
            <a:avLst/>
          </a:prstGeom>
          <a:noFill/>
          <a:ln>
            <a:noFill/>
          </a:ln>
        </p:spPr>
      </p:pic>
      <p:sp>
        <p:nvSpPr>
          <p:cNvPr id="248" name="Google Shape;248;p43"/>
          <p:cNvSpPr txBox="1"/>
          <p:nvPr>
            <p:ph type="title"/>
          </p:nvPr>
        </p:nvSpPr>
        <p:spPr>
          <a:xfrm>
            <a:off x="311700" y="205950"/>
            <a:ext cx="3889500" cy="1089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Human Centered Leadership </a:t>
            </a:r>
            <a:endParaRPr/>
          </a:p>
        </p:txBody>
      </p:sp>
      <p:sp>
        <p:nvSpPr>
          <p:cNvPr id="249" name="Google Shape;249;p43"/>
          <p:cNvSpPr txBox="1"/>
          <p:nvPr>
            <p:ph idx="1" type="body"/>
          </p:nvPr>
        </p:nvSpPr>
        <p:spPr>
          <a:xfrm>
            <a:off x="311700" y="1390650"/>
            <a:ext cx="4127100" cy="37527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 sz="2000"/>
              <a:t>Prioritize people and culture </a:t>
            </a:r>
            <a:endParaRPr sz="2000"/>
          </a:p>
          <a:p>
            <a:pPr indent="-355600" lvl="0" marL="457200" rtl="0" algn="l">
              <a:spcBef>
                <a:spcPts val="0"/>
              </a:spcBef>
              <a:spcAft>
                <a:spcPts val="0"/>
              </a:spcAft>
              <a:buSzPts val="2000"/>
              <a:buChar char="●"/>
            </a:pPr>
            <a:r>
              <a:rPr lang="en" sz="2000"/>
              <a:t>Center humanity </a:t>
            </a:r>
            <a:endParaRPr sz="2000"/>
          </a:p>
          <a:p>
            <a:pPr indent="-355600" lvl="0" marL="457200" rtl="0" algn="l">
              <a:spcBef>
                <a:spcPts val="0"/>
              </a:spcBef>
              <a:spcAft>
                <a:spcPts val="0"/>
              </a:spcAft>
              <a:buSzPts val="2000"/>
              <a:buChar char="●"/>
            </a:pPr>
            <a:r>
              <a:rPr lang="en" sz="2000"/>
              <a:t>Characteristics:</a:t>
            </a:r>
            <a:endParaRPr sz="2000"/>
          </a:p>
          <a:p>
            <a:pPr indent="-342900" lvl="1" marL="914400" rtl="0" algn="l">
              <a:spcBef>
                <a:spcPts val="0"/>
              </a:spcBef>
              <a:spcAft>
                <a:spcPts val="0"/>
              </a:spcAft>
              <a:buSzPts val="1800"/>
              <a:buChar char="○"/>
            </a:pPr>
            <a:r>
              <a:rPr lang="en" sz="1800"/>
              <a:t>Compassion</a:t>
            </a:r>
            <a:endParaRPr sz="1800"/>
          </a:p>
          <a:p>
            <a:pPr indent="-342900" lvl="1" marL="914400" rtl="0" algn="l">
              <a:spcBef>
                <a:spcPts val="0"/>
              </a:spcBef>
              <a:spcAft>
                <a:spcPts val="0"/>
              </a:spcAft>
              <a:buSzPts val="1800"/>
              <a:buChar char="○"/>
            </a:pPr>
            <a:r>
              <a:rPr lang="en" sz="1800"/>
              <a:t>Empathy</a:t>
            </a:r>
            <a:endParaRPr sz="1800"/>
          </a:p>
          <a:p>
            <a:pPr indent="-342900" lvl="1" marL="914400" rtl="0" algn="l">
              <a:spcBef>
                <a:spcPts val="0"/>
              </a:spcBef>
              <a:spcAft>
                <a:spcPts val="0"/>
              </a:spcAft>
              <a:buSzPts val="1800"/>
              <a:buChar char="○"/>
            </a:pPr>
            <a:r>
              <a:rPr lang="en" sz="1800"/>
              <a:t>Genuine intention </a:t>
            </a:r>
            <a:endParaRPr sz="1800"/>
          </a:p>
          <a:p>
            <a:pPr indent="-342900" lvl="1" marL="914400" rtl="0" algn="l">
              <a:spcBef>
                <a:spcPts val="0"/>
              </a:spcBef>
              <a:spcAft>
                <a:spcPts val="0"/>
              </a:spcAft>
              <a:buSzPts val="1800"/>
              <a:buChar char="○"/>
            </a:pPr>
            <a:r>
              <a:rPr lang="en" sz="1800"/>
              <a:t>Inclusive</a:t>
            </a:r>
            <a:endParaRPr sz="1800"/>
          </a:p>
          <a:p>
            <a:pPr indent="-342900" lvl="1" marL="914400" rtl="0" algn="l">
              <a:spcBef>
                <a:spcPts val="0"/>
              </a:spcBef>
              <a:spcAft>
                <a:spcPts val="0"/>
              </a:spcAft>
              <a:buSzPts val="1800"/>
              <a:buChar char="○"/>
            </a:pPr>
            <a:r>
              <a:rPr lang="en" sz="1800"/>
              <a:t>Mission-focused</a:t>
            </a:r>
            <a:endParaRPr sz="1800"/>
          </a:p>
          <a:p>
            <a:pPr indent="-342900" lvl="1" marL="914400" rtl="0" algn="l">
              <a:spcBef>
                <a:spcPts val="0"/>
              </a:spcBef>
              <a:spcAft>
                <a:spcPts val="0"/>
              </a:spcAft>
              <a:buSzPts val="1800"/>
              <a:buChar char="○"/>
            </a:pPr>
            <a:r>
              <a:rPr lang="en" sz="1800"/>
              <a:t>Values-driven</a:t>
            </a:r>
            <a:endParaRPr sz="1800"/>
          </a:p>
          <a:p>
            <a:pPr indent="-355600" lvl="0" marL="457200" rtl="0" algn="l">
              <a:spcBef>
                <a:spcPts val="0"/>
              </a:spcBef>
              <a:spcAft>
                <a:spcPts val="0"/>
              </a:spcAft>
              <a:buSzPts val="2000"/>
              <a:buChar char="●"/>
            </a:pPr>
            <a:r>
              <a:rPr lang="en" sz="2000"/>
              <a:t>Deeply personalized style</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Human-Centered Change</a:t>
            </a:r>
            <a:endParaRPr/>
          </a:p>
        </p:txBody>
      </p:sp>
      <p:sp>
        <p:nvSpPr>
          <p:cNvPr id="255" name="Google Shape;255;p4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2200"/>
              <a:t>Most change management mitigates risk. </a:t>
            </a:r>
            <a:endParaRPr sz="2200"/>
          </a:p>
          <a:p>
            <a:pPr indent="0" lvl="0" marL="0" rtl="0" algn="l">
              <a:spcBef>
                <a:spcPts val="1200"/>
              </a:spcBef>
              <a:spcAft>
                <a:spcPts val="0"/>
              </a:spcAft>
              <a:buNone/>
            </a:pPr>
            <a:br>
              <a:rPr lang="en" sz="2200"/>
            </a:br>
            <a:r>
              <a:rPr lang="en" sz="2200"/>
              <a:t>What if it could promote good?</a:t>
            </a:r>
            <a:endParaRPr sz="2200"/>
          </a:p>
          <a:p>
            <a:pPr indent="0" lvl="0" marL="0" rtl="0" algn="l">
              <a:spcBef>
                <a:spcPts val="1200"/>
              </a:spcBef>
              <a:spcAft>
                <a:spcPts val="0"/>
              </a:spcAft>
              <a:buNone/>
            </a:pPr>
            <a:r>
              <a:t/>
            </a:r>
            <a:endParaRPr sz="2200"/>
          </a:p>
          <a:p>
            <a:pPr indent="0" lvl="0" marL="0" rtl="0" algn="l">
              <a:spcBef>
                <a:spcPts val="1200"/>
              </a:spcBef>
              <a:spcAft>
                <a:spcPts val="0"/>
              </a:spcAft>
              <a:buNone/>
            </a:pPr>
            <a:r>
              <a:rPr lang="en" sz="2200"/>
              <a:t>What if we were compassionate to each other?</a:t>
            </a:r>
            <a:endParaRPr sz="2200"/>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56" name="Google Shape;256;p4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Center the human-experience by:</a:t>
            </a:r>
            <a:endParaRPr sz="1800"/>
          </a:p>
          <a:p>
            <a:pPr indent="-342900" lvl="0" marL="457200" rtl="0" algn="l">
              <a:spcBef>
                <a:spcPts val="1200"/>
              </a:spcBef>
              <a:spcAft>
                <a:spcPts val="0"/>
              </a:spcAft>
              <a:buSzPts val="1800"/>
              <a:buChar char="●"/>
            </a:pPr>
            <a:r>
              <a:rPr lang="en" sz="1800"/>
              <a:t>Engaging colleagues as partners</a:t>
            </a:r>
            <a:endParaRPr sz="1800"/>
          </a:p>
          <a:p>
            <a:pPr indent="-342900" lvl="0" marL="457200" rtl="0" algn="l">
              <a:spcBef>
                <a:spcPts val="0"/>
              </a:spcBef>
              <a:spcAft>
                <a:spcPts val="0"/>
              </a:spcAft>
              <a:buSzPts val="1800"/>
              <a:buChar char="●"/>
            </a:pPr>
            <a:r>
              <a:rPr lang="en" sz="1800"/>
              <a:t>Providing opportunities to plan and take action</a:t>
            </a:r>
            <a:endParaRPr sz="1800"/>
          </a:p>
          <a:p>
            <a:pPr indent="-342900" lvl="0" marL="457200" rtl="0" algn="l">
              <a:spcBef>
                <a:spcPts val="0"/>
              </a:spcBef>
              <a:spcAft>
                <a:spcPts val="0"/>
              </a:spcAft>
              <a:buSzPts val="1800"/>
              <a:buChar char="●"/>
            </a:pPr>
            <a:r>
              <a:rPr lang="en" sz="1800"/>
              <a:t>Articulating why, what, and how </a:t>
            </a:r>
            <a:endParaRPr sz="1800"/>
          </a:p>
          <a:p>
            <a:pPr indent="-342900" lvl="0" marL="457200" rtl="0" algn="l">
              <a:spcBef>
                <a:spcPts val="0"/>
              </a:spcBef>
              <a:spcAft>
                <a:spcPts val="0"/>
              </a:spcAft>
              <a:buSzPts val="1800"/>
              <a:buChar char="●"/>
            </a:pPr>
            <a:r>
              <a:rPr lang="en" sz="1800"/>
              <a:t>Seeking to co-create as an ideal</a:t>
            </a:r>
            <a:endParaRPr/>
          </a:p>
        </p:txBody>
      </p:sp>
      <p:pic>
        <p:nvPicPr>
          <p:cNvPr id="257" name="Google Shape;257;p44"/>
          <p:cNvPicPr preferRelativeResize="0"/>
          <p:nvPr/>
        </p:nvPicPr>
        <p:blipFill>
          <a:blip r:embed="rId3">
            <a:alphaModFix/>
          </a:blip>
          <a:stretch>
            <a:fillRect/>
          </a:stretch>
        </p:blipFill>
        <p:spPr>
          <a:xfrm>
            <a:off x="0" y="4083558"/>
            <a:ext cx="9144000" cy="10911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45"/>
          <p:cNvPicPr preferRelativeResize="0"/>
          <p:nvPr/>
        </p:nvPicPr>
        <p:blipFill rotWithShape="1">
          <a:blip r:embed="rId3">
            <a:alphaModFix/>
          </a:blip>
          <a:srcRect b="28522" l="0" r="0" t="28522"/>
          <a:stretch/>
        </p:blipFill>
        <p:spPr>
          <a:xfrm>
            <a:off x="0" y="0"/>
            <a:ext cx="9144003" cy="2209447"/>
          </a:xfrm>
          <a:prstGeom prst="rect">
            <a:avLst/>
          </a:prstGeom>
          <a:noFill/>
          <a:ln>
            <a:noFill/>
          </a:ln>
        </p:spPr>
      </p:pic>
      <p:sp>
        <p:nvSpPr>
          <p:cNvPr id="263" name="Google Shape;263;p45"/>
          <p:cNvSpPr txBox="1"/>
          <p:nvPr>
            <p:ph type="title"/>
          </p:nvPr>
        </p:nvSpPr>
        <p:spPr>
          <a:xfrm>
            <a:off x="304000" y="2571750"/>
            <a:ext cx="3119700" cy="203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Empathy Defined </a:t>
            </a:r>
            <a:endParaRPr/>
          </a:p>
        </p:txBody>
      </p:sp>
      <p:sp>
        <p:nvSpPr>
          <p:cNvPr id="264" name="Google Shape;264;p45"/>
          <p:cNvSpPr txBox="1"/>
          <p:nvPr>
            <p:ph idx="1" type="body"/>
          </p:nvPr>
        </p:nvSpPr>
        <p:spPr>
          <a:xfrm>
            <a:off x="4201375" y="2648575"/>
            <a:ext cx="4255500" cy="203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To actively consider another person's point of view in order to connect more deeply with them</a:t>
            </a:r>
            <a:endParaRPr/>
          </a:p>
          <a:p>
            <a:pPr indent="0" lvl="0" marL="0" rtl="0" algn="l">
              <a:spcBef>
                <a:spcPts val="16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6"/>
          <p:cNvPicPr preferRelativeResize="0"/>
          <p:nvPr/>
        </p:nvPicPr>
        <p:blipFill rotWithShape="1">
          <a:blip r:embed="rId3">
            <a:alphaModFix/>
          </a:blip>
          <a:srcRect b="0" l="8581" r="6873" t="0"/>
          <a:stretch/>
        </p:blipFill>
        <p:spPr>
          <a:xfrm>
            <a:off x="1826825" y="-44475"/>
            <a:ext cx="7317174" cy="5264576"/>
          </a:xfrm>
          <a:prstGeom prst="rect">
            <a:avLst/>
          </a:prstGeom>
          <a:noFill/>
          <a:ln>
            <a:noFill/>
          </a:ln>
        </p:spPr>
      </p:pic>
      <p:sp>
        <p:nvSpPr>
          <p:cNvPr id="270" name="Google Shape;270;p46"/>
          <p:cNvSpPr txBox="1"/>
          <p:nvPr>
            <p:ph type="title"/>
          </p:nvPr>
        </p:nvSpPr>
        <p:spPr>
          <a:xfrm>
            <a:off x="72425" y="64025"/>
            <a:ext cx="1754400" cy="3873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Impacts of Change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271" name="Google Shape;271;p46"/>
          <p:cNvPicPr preferRelativeResize="0"/>
          <p:nvPr/>
        </p:nvPicPr>
        <p:blipFill>
          <a:blip r:embed="rId4">
            <a:alphaModFix/>
          </a:blip>
          <a:stretch>
            <a:fillRect/>
          </a:stretch>
        </p:blipFill>
        <p:spPr>
          <a:xfrm>
            <a:off x="4763475" y="4850900"/>
            <a:ext cx="4234275" cy="292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7"/>
          <p:cNvSpPr txBox="1"/>
          <p:nvPr>
            <p:ph type="title"/>
          </p:nvPr>
        </p:nvSpPr>
        <p:spPr>
          <a:xfrm>
            <a:off x="349300" y="334525"/>
            <a:ext cx="7407000" cy="6630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Living Organizational Values</a:t>
            </a:r>
            <a:endParaRPr/>
          </a:p>
        </p:txBody>
      </p:sp>
      <p:sp>
        <p:nvSpPr>
          <p:cNvPr id="277" name="Google Shape;277;p47"/>
          <p:cNvSpPr txBox="1"/>
          <p:nvPr>
            <p:ph idx="1" type="body"/>
          </p:nvPr>
        </p:nvSpPr>
        <p:spPr>
          <a:xfrm>
            <a:off x="349300" y="1147425"/>
            <a:ext cx="8559000" cy="317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Questions to consider:</a:t>
            </a:r>
            <a:endParaRPr sz="2000"/>
          </a:p>
          <a:p>
            <a:pPr indent="-355600" lvl="0" marL="457200" rtl="0" algn="l">
              <a:spcBef>
                <a:spcPts val="1600"/>
              </a:spcBef>
              <a:spcAft>
                <a:spcPts val="0"/>
              </a:spcAft>
              <a:buSzPts val="2000"/>
              <a:buChar char="●"/>
            </a:pPr>
            <a:r>
              <a:rPr lang="en" sz="2000"/>
              <a:t>What are the aspirational values of your organization?</a:t>
            </a:r>
            <a:endParaRPr sz="2000"/>
          </a:p>
          <a:p>
            <a:pPr indent="-355600" lvl="0" marL="457200" rtl="0" algn="l">
              <a:spcBef>
                <a:spcPts val="0"/>
              </a:spcBef>
              <a:spcAft>
                <a:spcPts val="0"/>
              </a:spcAft>
              <a:buSzPts val="2000"/>
              <a:buChar char="●"/>
            </a:pPr>
            <a:r>
              <a:rPr lang="en" sz="2000"/>
              <a:t>How do those compare with the lived, day-to-day values that individuals experience?</a:t>
            </a:r>
            <a:endParaRPr sz="2000"/>
          </a:p>
          <a:p>
            <a:pPr indent="-355600" lvl="0" marL="457200" rtl="0" algn="l">
              <a:spcBef>
                <a:spcPts val="0"/>
              </a:spcBef>
              <a:spcAft>
                <a:spcPts val="0"/>
              </a:spcAft>
              <a:buSzPts val="2000"/>
              <a:buChar char="●"/>
            </a:pPr>
            <a:r>
              <a:rPr lang="en" sz="2000"/>
              <a:t>How well aligned are individuals to these values as seen through their actions and behaviors?</a:t>
            </a:r>
            <a:endParaRPr sz="2000"/>
          </a:p>
          <a:p>
            <a:pPr indent="-355600" lvl="0" marL="457200" rtl="0" algn="l">
              <a:spcBef>
                <a:spcPts val="0"/>
              </a:spcBef>
              <a:spcAft>
                <a:spcPts val="0"/>
              </a:spcAft>
              <a:buSzPts val="2000"/>
              <a:buChar char="●"/>
            </a:pPr>
            <a:r>
              <a:rPr lang="en" sz="2000"/>
              <a:t>How well aligned are processes and structures to the values?</a:t>
            </a:r>
            <a:endParaRPr sz="2000"/>
          </a:p>
          <a:p>
            <a:pPr indent="-355600" lvl="0" marL="457200" rtl="0" algn="l">
              <a:spcBef>
                <a:spcPts val="0"/>
              </a:spcBef>
              <a:spcAft>
                <a:spcPts val="0"/>
              </a:spcAft>
              <a:buSzPts val="2000"/>
              <a:buChar char="●"/>
            </a:pPr>
            <a:r>
              <a:rPr lang="en" sz="2000"/>
              <a:t>How could we work towards our values through this change effort?</a:t>
            </a:r>
            <a:endParaRPr sz="2000"/>
          </a:p>
          <a:p>
            <a:pPr indent="0" lvl="0" marL="0" rtl="0" algn="l">
              <a:spcBef>
                <a:spcPts val="1600"/>
              </a:spcBef>
              <a:spcAft>
                <a:spcPts val="1600"/>
              </a:spcAft>
              <a:buNone/>
            </a:pPr>
            <a:r>
              <a:t/>
            </a:r>
            <a:endParaRPr sz="20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